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8" r:id="rId4"/>
    <p:sldId id="259" r:id="rId5"/>
    <p:sldId id="260" r:id="rId6"/>
    <p:sldId id="261" r:id="rId7"/>
    <p:sldId id="262" r:id="rId8"/>
    <p:sldId id="263" r:id="rId9"/>
    <p:sldId id="264" r:id="rId10"/>
    <p:sldId id="265" r:id="rId11"/>
    <p:sldId id="266" r:id="rId12"/>
    <p:sldId id="267" r:id="rId13"/>
    <p:sldId id="268" r:id="rId14"/>
    <p:sldId id="269" r:id="rId15"/>
    <p:sldId id="291" r:id="rId16"/>
    <p:sldId id="270" r:id="rId17"/>
    <p:sldId id="271" r:id="rId18"/>
    <p:sldId id="286" r:id="rId19"/>
    <p:sldId id="287" r:id="rId20"/>
    <p:sldId id="288" r:id="rId21"/>
    <p:sldId id="289" r:id="rId22"/>
    <p:sldId id="290" r:id="rId23"/>
    <p:sldId id="272" r:id="rId24"/>
    <p:sldId id="276" r:id="rId25"/>
    <p:sldId id="273" r:id="rId26"/>
    <p:sldId id="274" r:id="rId27"/>
    <p:sldId id="275" r:id="rId28"/>
    <p:sldId id="277" r:id="rId29"/>
    <p:sldId id="279" r:id="rId30"/>
    <p:sldId id="283" r:id="rId31"/>
    <p:sldId id="280" r:id="rId32"/>
    <p:sldId id="281" r:id="rId33"/>
    <p:sldId id="282" r:id="rId34"/>
    <p:sldId id="284" r:id="rId35"/>
    <p:sldId id="285"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3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61"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781EB5A-7E19-42E4-BB7D-DED153F67EB3}"/>
              </a:ext>
            </a:extLst>
          </p:cNvPr>
          <p:cNvSpPr>
            <a:spLocks noGrp="1"/>
          </p:cNvSpPr>
          <p:nvPr>
            <p:ph type="dt" sz="half" idx="10"/>
          </p:nvPr>
        </p:nvSpPr>
        <p:spPr/>
        <p:txBody>
          <a:bodyPr/>
          <a:lstStyle>
            <a:lvl1pPr>
              <a:defRPr/>
            </a:lvl1pPr>
          </a:lstStyle>
          <a:p>
            <a:pPr>
              <a:defRPr/>
            </a:pPr>
            <a:fld id="{EA97A691-54ED-44D0-A849-3139789B3F23}" type="datetimeFigureOut">
              <a:rPr lang="en-US"/>
              <a:pPr>
                <a:defRPr/>
              </a:pPr>
              <a:t>1/14/2018</a:t>
            </a:fld>
            <a:endParaRPr lang="en-US"/>
          </a:p>
        </p:txBody>
      </p:sp>
      <p:sp>
        <p:nvSpPr>
          <p:cNvPr id="5" name="Footer Placeholder 4">
            <a:extLst>
              <a:ext uri="{FF2B5EF4-FFF2-40B4-BE49-F238E27FC236}">
                <a16:creationId xmlns:a16="http://schemas.microsoft.com/office/drawing/2014/main" id="{77D655B8-1F97-47C4-9BA9-043BDF4933F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3749600-4177-4F49-A118-483492E4FFEF}"/>
              </a:ext>
            </a:extLst>
          </p:cNvPr>
          <p:cNvSpPr>
            <a:spLocks noGrp="1"/>
          </p:cNvSpPr>
          <p:nvPr>
            <p:ph type="sldNum" sz="quarter" idx="12"/>
          </p:nvPr>
        </p:nvSpPr>
        <p:spPr/>
        <p:txBody>
          <a:bodyPr/>
          <a:lstStyle>
            <a:lvl1pPr>
              <a:defRPr/>
            </a:lvl1pPr>
          </a:lstStyle>
          <a:p>
            <a:pPr>
              <a:defRPr/>
            </a:pPr>
            <a:fld id="{4234693A-6E84-448D-807F-AD99E58A0F93}" type="slidenum">
              <a:rPr lang="en-US" altLang="en-US"/>
              <a:pPr>
                <a:defRPr/>
              </a:pPr>
              <a:t>‹#›</a:t>
            </a:fld>
            <a:endParaRPr lang="en-US" altLang="en-US"/>
          </a:p>
        </p:txBody>
      </p:sp>
    </p:spTree>
    <p:extLst>
      <p:ext uri="{BB962C8B-B14F-4D97-AF65-F5344CB8AC3E}">
        <p14:creationId xmlns:p14="http://schemas.microsoft.com/office/powerpoint/2010/main" val="1664286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A27F079-D459-4DEA-AAA6-3B4AFE11F59B}"/>
              </a:ext>
            </a:extLst>
          </p:cNvPr>
          <p:cNvSpPr>
            <a:spLocks noGrp="1"/>
          </p:cNvSpPr>
          <p:nvPr>
            <p:ph type="dt" sz="half" idx="10"/>
          </p:nvPr>
        </p:nvSpPr>
        <p:spPr/>
        <p:txBody>
          <a:bodyPr/>
          <a:lstStyle>
            <a:lvl1pPr>
              <a:defRPr/>
            </a:lvl1pPr>
          </a:lstStyle>
          <a:p>
            <a:pPr>
              <a:defRPr/>
            </a:pPr>
            <a:fld id="{5FAADE4C-A023-4C61-9143-FE8E17A5E32D}" type="datetimeFigureOut">
              <a:rPr lang="en-US"/>
              <a:pPr>
                <a:defRPr/>
              </a:pPr>
              <a:t>1/14/2018</a:t>
            </a:fld>
            <a:endParaRPr lang="en-US"/>
          </a:p>
        </p:txBody>
      </p:sp>
      <p:sp>
        <p:nvSpPr>
          <p:cNvPr id="5" name="Footer Placeholder 4">
            <a:extLst>
              <a:ext uri="{FF2B5EF4-FFF2-40B4-BE49-F238E27FC236}">
                <a16:creationId xmlns:a16="http://schemas.microsoft.com/office/drawing/2014/main" id="{FFACBA27-88E1-4A44-A8C8-2FD526DDC52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37D258D-6ACB-4C0D-9EE9-460BC0B69C9E}"/>
              </a:ext>
            </a:extLst>
          </p:cNvPr>
          <p:cNvSpPr>
            <a:spLocks noGrp="1"/>
          </p:cNvSpPr>
          <p:nvPr>
            <p:ph type="sldNum" sz="quarter" idx="12"/>
          </p:nvPr>
        </p:nvSpPr>
        <p:spPr/>
        <p:txBody>
          <a:bodyPr/>
          <a:lstStyle>
            <a:lvl1pPr>
              <a:defRPr/>
            </a:lvl1pPr>
          </a:lstStyle>
          <a:p>
            <a:pPr>
              <a:defRPr/>
            </a:pPr>
            <a:fld id="{FF724C58-1F32-4607-A640-19F7ECCBF09A}" type="slidenum">
              <a:rPr lang="en-US" altLang="en-US"/>
              <a:pPr>
                <a:defRPr/>
              </a:pPr>
              <a:t>‹#›</a:t>
            </a:fld>
            <a:endParaRPr lang="en-US" altLang="en-US"/>
          </a:p>
        </p:txBody>
      </p:sp>
    </p:spTree>
    <p:extLst>
      <p:ext uri="{BB962C8B-B14F-4D97-AF65-F5344CB8AC3E}">
        <p14:creationId xmlns:p14="http://schemas.microsoft.com/office/powerpoint/2010/main" val="373732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2832B84-2C9C-4A7C-886E-43C70E8E8757}"/>
              </a:ext>
            </a:extLst>
          </p:cNvPr>
          <p:cNvSpPr>
            <a:spLocks noGrp="1"/>
          </p:cNvSpPr>
          <p:nvPr>
            <p:ph type="dt" sz="half" idx="10"/>
          </p:nvPr>
        </p:nvSpPr>
        <p:spPr/>
        <p:txBody>
          <a:bodyPr/>
          <a:lstStyle>
            <a:lvl1pPr>
              <a:defRPr/>
            </a:lvl1pPr>
          </a:lstStyle>
          <a:p>
            <a:pPr>
              <a:defRPr/>
            </a:pPr>
            <a:fld id="{5CAF95C1-A7BF-4C9E-8F78-A94E9D8CFEE6}" type="datetimeFigureOut">
              <a:rPr lang="en-US"/>
              <a:pPr>
                <a:defRPr/>
              </a:pPr>
              <a:t>1/14/2018</a:t>
            </a:fld>
            <a:endParaRPr lang="en-US"/>
          </a:p>
        </p:txBody>
      </p:sp>
      <p:sp>
        <p:nvSpPr>
          <p:cNvPr id="5" name="Footer Placeholder 4">
            <a:extLst>
              <a:ext uri="{FF2B5EF4-FFF2-40B4-BE49-F238E27FC236}">
                <a16:creationId xmlns:a16="http://schemas.microsoft.com/office/drawing/2014/main" id="{BD8CB4D1-7148-482F-B674-BED2B09986C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6CB4C08-CFAB-4002-98BF-DE379098EFF7}"/>
              </a:ext>
            </a:extLst>
          </p:cNvPr>
          <p:cNvSpPr>
            <a:spLocks noGrp="1"/>
          </p:cNvSpPr>
          <p:nvPr>
            <p:ph type="sldNum" sz="quarter" idx="12"/>
          </p:nvPr>
        </p:nvSpPr>
        <p:spPr/>
        <p:txBody>
          <a:bodyPr/>
          <a:lstStyle>
            <a:lvl1pPr>
              <a:defRPr/>
            </a:lvl1pPr>
          </a:lstStyle>
          <a:p>
            <a:pPr>
              <a:defRPr/>
            </a:pPr>
            <a:fld id="{ABCDE7F6-1B5A-49B7-917B-5C4D8E022A1E}" type="slidenum">
              <a:rPr lang="en-US" altLang="en-US"/>
              <a:pPr>
                <a:defRPr/>
              </a:pPr>
              <a:t>‹#›</a:t>
            </a:fld>
            <a:endParaRPr lang="en-US" altLang="en-US"/>
          </a:p>
        </p:txBody>
      </p:sp>
    </p:spTree>
    <p:extLst>
      <p:ext uri="{BB962C8B-B14F-4D97-AF65-F5344CB8AC3E}">
        <p14:creationId xmlns:p14="http://schemas.microsoft.com/office/powerpoint/2010/main" val="3241713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C42253A-7BD9-482D-81E6-B5AE5AF91CC4}"/>
              </a:ext>
            </a:extLst>
          </p:cNvPr>
          <p:cNvSpPr>
            <a:spLocks noGrp="1"/>
          </p:cNvSpPr>
          <p:nvPr>
            <p:ph type="dt" sz="half" idx="10"/>
          </p:nvPr>
        </p:nvSpPr>
        <p:spPr/>
        <p:txBody>
          <a:bodyPr/>
          <a:lstStyle>
            <a:lvl1pPr>
              <a:defRPr/>
            </a:lvl1pPr>
          </a:lstStyle>
          <a:p>
            <a:pPr>
              <a:defRPr/>
            </a:pPr>
            <a:fld id="{4086E5BB-0591-48D7-A9D0-91DC4F7CB08D}" type="datetimeFigureOut">
              <a:rPr lang="en-US"/>
              <a:pPr>
                <a:defRPr/>
              </a:pPr>
              <a:t>1/14/2018</a:t>
            </a:fld>
            <a:endParaRPr lang="en-US"/>
          </a:p>
        </p:txBody>
      </p:sp>
      <p:sp>
        <p:nvSpPr>
          <p:cNvPr id="5" name="Footer Placeholder 4">
            <a:extLst>
              <a:ext uri="{FF2B5EF4-FFF2-40B4-BE49-F238E27FC236}">
                <a16:creationId xmlns:a16="http://schemas.microsoft.com/office/drawing/2014/main" id="{F05A5DBF-98E1-4957-BD7E-3DAC733A930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9B4151-F724-4DEE-88F3-186B20041A95}"/>
              </a:ext>
            </a:extLst>
          </p:cNvPr>
          <p:cNvSpPr>
            <a:spLocks noGrp="1"/>
          </p:cNvSpPr>
          <p:nvPr>
            <p:ph type="sldNum" sz="quarter" idx="12"/>
          </p:nvPr>
        </p:nvSpPr>
        <p:spPr/>
        <p:txBody>
          <a:bodyPr/>
          <a:lstStyle>
            <a:lvl1pPr>
              <a:defRPr/>
            </a:lvl1pPr>
          </a:lstStyle>
          <a:p>
            <a:pPr>
              <a:defRPr/>
            </a:pPr>
            <a:fld id="{C647C5CD-99EF-42FF-B3DE-24572D1EABF3}" type="slidenum">
              <a:rPr lang="en-US" altLang="en-US"/>
              <a:pPr>
                <a:defRPr/>
              </a:pPr>
              <a:t>‹#›</a:t>
            </a:fld>
            <a:endParaRPr lang="en-US" altLang="en-US"/>
          </a:p>
        </p:txBody>
      </p:sp>
    </p:spTree>
    <p:extLst>
      <p:ext uri="{BB962C8B-B14F-4D97-AF65-F5344CB8AC3E}">
        <p14:creationId xmlns:p14="http://schemas.microsoft.com/office/powerpoint/2010/main" val="220678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9E39A2F-D44F-4ED2-BB59-2D1D0AC456EE}"/>
              </a:ext>
            </a:extLst>
          </p:cNvPr>
          <p:cNvSpPr>
            <a:spLocks noGrp="1"/>
          </p:cNvSpPr>
          <p:nvPr>
            <p:ph type="dt" sz="half" idx="10"/>
          </p:nvPr>
        </p:nvSpPr>
        <p:spPr/>
        <p:txBody>
          <a:bodyPr/>
          <a:lstStyle>
            <a:lvl1pPr>
              <a:defRPr/>
            </a:lvl1pPr>
          </a:lstStyle>
          <a:p>
            <a:pPr>
              <a:defRPr/>
            </a:pPr>
            <a:fld id="{EB5D8F57-BE73-4374-9679-F3ED806B03E1}" type="datetimeFigureOut">
              <a:rPr lang="en-US"/>
              <a:pPr>
                <a:defRPr/>
              </a:pPr>
              <a:t>1/14/2018</a:t>
            </a:fld>
            <a:endParaRPr lang="en-US"/>
          </a:p>
        </p:txBody>
      </p:sp>
      <p:sp>
        <p:nvSpPr>
          <p:cNvPr id="5" name="Footer Placeholder 4">
            <a:extLst>
              <a:ext uri="{FF2B5EF4-FFF2-40B4-BE49-F238E27FC236}">
                <a16:creationId xmlns:a16="http://schemas.microsoft.com/office/drawing/2014/main" id="{BE85262C-C952-4F4E-B139-91B523E0579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E85EBDC-F20C-475E-AFFB-ADDF3085A425}"/>
              </a:ext>
            </a:extLst>
          </p:cNvPr>
          <p:cNvSpPr>
            <a:spLocks noGrp="1"/>
          </p:cNvSpPr>
          <p:nvPr>
            <p:ph type="sldNum" sz="quarter" idx="12"/>
          </p:nvPr>
        </p:nvSpPr>
        <p:spPr/>
        <p:txBody>
          <a:bodyPr/>
          <a:lstStyle>
            <a:lvl1pPr>
              <a:defRPr/>
            </a:lvl1pPr>
          </a:lstStyle>
          <a:p>
            <a:pPr>
              <a:defRPr/>
            </a:pPr>
            <a:fld id="{54BB179F-A579-4498-AEF0-815BFA815A76}" type="slidenum">
              <a:rPr lang="en-US" altLang="en-US"/>
              <a:pPr>
                <a:defRPr/>
              </a:pPr>
              <a:t>‹#›</a:t>
            </a:fld>
            <a:endParaRPr lang="en-US" altLang="en-US"/>
          </a:p>
        </p:txBody>
      </p:sp>
    </p:spTree>
    <p:extLst>
      <p:ext uri="{BB962C8B-B14F-4D97-AF65-F5344CB8AC3E}">
        <p14:creationId xmlns:p14="http://schemas.microsoft.com/office/powerpoint/2010/main" val="3789652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CB7D7696-3A13-4515-A6B5-4A599407A3BD}"/>
              </a:ext>
            </a:extLst>
          </p:cNvPr>
          <p:cNvSpPr>
            <a:spLocks noGrp="1"/>
          </p:cNvSpPr>
          <p:nvPr>
            <p:ph type="dt" sz="half" idx="10"/>
          </p:nvPr>
        </p:nvSpPr>
        <p:spPr/>
        <p:txBody>
          <a:bodyPr/>
          <a:lstStyle>
            <a:lvl1pPr>
              <a:defRPr/>
            </a:lvl1pPr>
          </a:lstStyle>
          <a:p>
            <a:pPr>
              <a:defRPr/>
            </a:pPr>
            <a:fld id="{5173E13F-0B68-4E26-BCA1-DC505CBF3179}" type="datetimeFigureOut">
              <a:rPr lang="en-US"/>
              <a:pPr>
                <a:defRPr/>
              </a:pPr>
              <a:t>1/14/2018</a:t>
            </a:fld>
            <a:endParaRPr lang="en-US"/>
          </a:p>
        </p:txBody>
      </p:sp>
      <p:sp>
        <p:nvSpPr>
          <p:cNvPr id="6" name="Footer Placeholder 4">
            <a:extLst>
              <a:ext uri="{FF2B5EF4-FFF2-40B4-BE49-F238E27FC236}">
                <a16:creationId xmlns:a16="http://schemas.microsoft.com/office/drawing/2014/main" id="{8CA1411B-656F-4720-B19E-1ED902F0589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A3165CB-9FFD-49F9-8462-AB1B6CF1765D}"/>
              </a:ext>
            </a:extLst>
          </p:cNvPr>
          <p:cNvSpPr>
            <a:spLocks noGrp="1"/>
          </p:cNvSpPr>
          <p:nvPr>
            <p:ph type="sldNum" sz="quarter" idx="12"/>
          </p:nvPr>
        </p:nvSpPr>
        <p:spPr/>
        <p:txBody>
          <a:bodyPr/>
          <a:lstStyle>
            <a:lvl1pPr>
              <a:defRPr/>
            </a:lvl1pPr>
          </a:lstStyle>
          <a:p>
            <a:pPr>
              <a:defRPr/>
            </a:pPr>
            <a:fld id="{A7E1E083-69AC-4D02-BCAF-3E39DBAF4B6B}" type="slidenum">
              <a:rPr lang="en-US" altLang="en-US"/>
              <a:pPr>
                <a:defRPr/>
              </a:pPr>
              <a:t>‹#›</a:t>
            </a:fld>
            <a:endParaRPr lang="en-US" altLang="en-US"/>
          </a:p>
        </p:txBody>
      </p:sp>
    </p:spTree>
    <p:extLst>
      <p:ext uri="{BB962C8B-B14F-4D97-AF65-F5344CB8AC3E}">
        <p14:creationId xmlns:p14="http://schemas.microsoft.com/office/powerpoint/2010/main" val="489420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E7160A8-49B2-4E7E-A1AE-E17227D0FA99}"/>
              </a:ext>
            </a:extLst>
          </p:cNvPr>
          <p:cNvSpPr>
            <a:spLocks noGrp="1"/>
          </p:cNvSpPr>
          <p:nvPr>
            <p:ph type="dt" sz="half" idx="10"/>
          </p:nvPr>
        </p:nvSpPr>
        <p:spPr/>
        <p:txBody>
          <a:bodyPr/>
          <a:lstStyle>
            <a:lvl1pPr>
              <a:defRPr/>
            </a:lvl1pPr>
          </a:lstStyle>
          <a:p>
            <a:pPr>
              <a:defRPr/>
            </a:pPr>
            <a:fld id="{FA114C58-BB90-43DA-ADF1-FE7EBA7DD89F}" type="datetimeFigureOut">
              <a:rPr lang="en-US"/>
              <a:pPr>
                <a:defRPr/>
              </a:pPr>
              <a:t>1/14/2018</a:t>
            </a:fld>
            <a:endParaRPr lang="en-US"/>
          </a:p>
        </p:txBody>
      </p:sp>
      <p:sp>
        <p:nvSpPr>
          <p:cNvPr id="8" name="Footer Placeholder 4">
            <a:extLst>
              <a:ext uri="{FF2B5EF4-FFF2-40B4-BE49-F238E27FC236}">
                <a16:creationId xmlns:a16="http://schemas.microsoft.com/office/drawing/2014/main" id="{592AAFA9-24B9-46AC-9D3C-6AEAEB8B1E7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CF61374-9135-4559-8D31-F692AADE811F}"/>
              </a:ext>
            </a:extLst>
          </p:cNvPr>
          <p:cNvSpPr>
            <a:spLocks noGrp="1"/>
          </p:cNvSpPr>
          <p:nvPr>
            <p:ph type="sldNum" sz="quarter" idx="12"/>
          </p:nvPr>
        </p:nvSpPr>
        <p:spPr/>
        <p:txBody>
          <a:bodyPr/>
          <a:lstStyle>
            <a:lvl1pPr>
              <a:defRPr/>
            </a:lvl1pPr>
          </a:lstStyle>
          <a:p>
            <a:pPr>
              <a:defRPr/>
            </a:pPr>
            <a:fld id="{E6C16FED-B60D-484C-9F8C-C166301355D3}" type="slidenum">
              <a:rPr lang="en-US" altLang="en-US"/>
              <a:pPr>
                <a:defRPr/>
              </a:pPr>
              <a:t>‹#›</a:t>
            </a:fld>
            <a:endParaRPr lang="en-US" altLang="en-US"/>
          </a:p>
        </p:txBody>
      </p:sp>
    </p:spTree>
    <p:extLst>
      <p:ext uri="{BB962C8B-B14F-4D97-AF65-F5344CB8AC3E}">
        <p14:creationId xmlns:p14="http://schemas.microsoft.com/office/powerpoint/2010/main" val="28399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25BFF5E-8E5B-43AA-8422-D0FD6270E545}"/>
              </a:ext>
            </a:extLst>
          </p:cNvPr>
          <p:cNvSpPr>
            <a:spLocks noGrp="1"/>
          </p:cNvSpPr>
          <p:nvPr>
            <p:ph type="dt" sz="half" idx="10"/>
          </p:nvPr>
        </p:nvSpPr>
        <p:spPr/>
        <p:txBody>
          <a:bodyPr/>
          <a:lstStyle>
            <a:lvl1pPr>
              <a:defRPr/>
            </a:lvl1pPr>
          </a:lstStyle>
          <a:p>
            <a:pPr>
              <a:defRPr/>
            </a:pPr>
            <a:fld id="{A9DB9D61-3B26-4AE5-977E-67DD5A8C5F8E}" type="datetimeFigureOut">
              <a:rPr lang="en-US"/>
              <a:pPr>
                <a:defRPr/>
              </a:pPr>
              <a:t>1/14/2018</a:t>
            </a:fld>
            <a:endParaRPr lang="en-US"/>
          </a:p>
        </p:txBody>
      </p:sp>
      <p:sp>
        <p:nvSpPr>
          <p:cNvPr id="4" name="Footer Placeholder 4">
            <a:extLst>
              <a:ext uri="{FF2B5EF4-FFF2-40B4-BE49-F238E27FC236}">
                <a16:creationId xmlns:a16="http://schemas.microsoft.com/office/drawing/2014/main" id="{8E765A6F-82CF-41BD-B02F-2F4D412C48A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481C12A-00C3-4AED-A769-39109D462E25}"/>
              </a:ext>
            </a:extLst>
          </p:cNvPr>
          <p:cNvSpPr>
            <a:spLocks noGrp="1"/>
          </p:cNvSpPr>
          <p:nvPr>
            <p:ph type="sldNum" sz="quarter" idx="12"/>
          </p:nvPr>
        </p:nvSpPr>
        <p:spPr/>
        <p:txBody>
          <a:bodyPr/>
          <a:lstStyle>
            <a:lvl1pPr>
              <a:defRPr/>
            </a:lvl1pPr>
          </a:lstStyle>
          <a:p>
            <a:pPr>
              <a:defRPr/>
            </a:pPr>
            <a:fld id="{FE7A92DF-8679-40F3-9D4A-4DD2E3192556}" type="slidenum">
              <a:rPr lang="en-US" altLang="en-US"/>
              <a:pPr>
                <a:defRPr/>
              </a:pPr>
              <a:t>‹#›</a:t>
            </a:fld>
            <a:endParaRPr lang="en-US" altLang="en-US"/>
          </a:p>
        </p:txBody>
      </p:sp>
    </p:spTree>
    <p:extLst>
      <p:ext uri="{BB962C8B-B14F-4D97-AF65-F5344CB8AC3E}">
        <p14:creationId xmlns:p14="http://schemas.microsoft.com/office/powerpoint/2010/main" val="3066416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FE99776-29FF-4728-9901-16C565580902}"/>
              </a:ext>
            </a:extLst>
          </p:cNvPr>
          <p:cNvSpPr>
            <a:spLocks noGrp="1"/>
          </p:cNvSpPr>
          <p:nvPr>
            <p:ph type="dt" sz="half" idx="10"/>
          </p:nvPr>
        </p:nvSpPr>
        <p:spPr/>
        <p:txBody>
          <a:bodyPr/>
          <a:lstStyle>
            <a:lvl1pPr>
              <a:defRPr/>
            </a:lvl1pPr>
          </a:lstStyle>
          <a:p>
            <a:pPr>
              <a:defRPr/>
            </a:pPr>
            <a:fld id="{2A8B1182-6074-425A-908B-5E64AF050536}" type="datetimeFigureOut">
              <a:rPr lang="en-US"/>
              <a:pPr>
                <a:defRPr/>
              </a:pPr>
              <a:t>1/14/2018</a:t>
            </a:fld>
            <a:endParaRPr lang="en-US"/>
          </a:p>
        </p:txBody>
      </p:sp>
      <p:sp>
        <p:nvSpPr>
          <p:cNvPr id="3" name="Footer Placeholder 4">
            <a:extLst>
              <a:ext uri="{FF2B5EF4-FFF2-40B4-BE49-F238E27FC236}">
                <a16:creationId xmlns:a16="http://schemas.microsoft.com/office/drawing/2014/main" id="{DA12AABC-BA2D-4533-92BE-78D142B24E9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51B5674-6CB8-472E-8EDB-E922643E8EC2}"/>
              </a:ext>
            </a:extLst>
          </p:cNvPr>
          <p:cNvSpPr>
            <a:spLocks noGrp="1"/>
          </p:cNvSpPr>
          <p:nvPr>
            <p:ph type="sldNum" sz="quarter" idx="12"/>
          </p:nvPr>
        </p:nvSpPr>
        <p:spPr/>
        <p:txBody>
          <a:bodyPr/>
          <a:lstStyle>
            <a:lvl1pPr>
              <a:defRPr/>
            </a:lvl1pPr>
          </a:lstStyle>
          <a:p>
            <a:pPr>
              <a:defRPr/>
            </a:pPr>
            <a:fld id="{8D5C5603-6D53-4D36-AE02-7E1BDE058D32}" type="slidenum">
              <a:rPr lang="en-US" altLang="en-US"/>
              <a:pPr>
                <a:defRPr/>
              </a:pPr>
              <a:t>‹#›</a:t>
            </a:fld>
            <a:endParaRPr lang="en-US" altLang="en-US"/>
          </a:p>
        </p:txBody>
      </p:sp>
    </p:spTree>
    <p:extLst>
      <p:ext uri="{BB962C8B-B14F-4D97-AF65-F5344CB8AC3E}">
        <p14:creationId xmlns:p14="http://schemas.microsoft.com/office/powerpoint/2010/main" val="2980261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906F9734-50C7-4441-AEF1-9EBEA78D50D5}"/>
              </a:ext>
            </a:extLst>
          </p:cNvPr>
          <p:cNvSpPr>
            <a:spLocks noGrp="1"/>
          </p:cNvSpPr>
          <p:nvPr>
            <p:ph type="dt" sz="half" idx="10"/>
          </p:nvPr>
        </p:nvSpPr>
        <p:spPr/>
        <p:txBody>
          <a:bodyPr/>
          <a:lstStyle>
            <a:lvl1pPr>
              <a:defRPr/>
            </a:lvl1pPr>
          </a:lstStyle>
          <a:p>
            <a:pPr>
              <a:defRPr/>
            </a:pPr>
            <a:fld id="{3EF9CAE1-B544-4AFE-80A9-92C60A54B3AB}" type="datetimeFigureOut">
              <a:rPr lang="en-US"/>
              <a:pPr>
                <a:defRPr/>
              </a:pPr>
              <a:t>1/14/2018</a:t>
            </a:fld>
            <a:endParaRPr lang="en-US"/>
          </a:p>
        </p:txBody>
      </p:sp>
      <p:sp>
        <p:nvSpPr>
          <p:cNvPr id="6" name="Footer Placeholder 4">
            <a:extLst>
              <a:ext uri="{FF2B5EF4-FFF2-40B4-BE49-F238E27FC236}">
                <a16:creationId xmlns:a16="http://schemas.microsoft.com/office/drawing/2014/main" id="{18A9108E-B678-481E-8781-FDF0A254FDC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471E2F6-FEB9-4E22-B25C-6F0337BDD1A1}"/>
              </a:ext>
            </a:extLst>
          </p:cNvPr>
          <p:cNvSpPr>
            <a:spLocks noGrp="1"/>
          </p:cNvSpPr>
          <p:nvPr>
            <p:ph type="sldNum" sz="quarter" idx="12"/>
          </p:nvPr>
        </p:nvSpPr>
        <p:spPr/>
        <p:txBody>
          <a:bodyPr/>
          <a:lstStyle>
            <a:lvl1pPr>
              <a:defRPr/>
            </a:lvl1pPr>
          </a:lstStyle>
          <a:p>
            <a:pPr>
              <a:defRPr/>
            </a:pPr>
            <a:fld id="{D0DCE700-E1E6-45D6-BC0B-EE24639D1D02}" type="slidenum">
              <a:rPr lang="en-US" altLang="en-US"/>
              <a:pPr>
                <a:defRPr/>
              </a:pPr>
              <a:t>‹#›</a:t>
            </a:fld>
            <a:endParaRPr lang="en-US" altLang="en-US"/>
          </a:p>
        </p:txBody>
      </p:sp>
    </p:spTree>
    <p:extLst>
      <p:ext uri="{BB962C8B-B14F-4D97-AF65-F5344CB8AC3E}">
        <p14:creationId xmlns:p14="http://schemas.microsoft.com/office/powerpoint/2010/main" val="110592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C7EC6CD8-2CB7-4998-96A1-9E103A417356}"/>
              </a:ext>
            </a:extLst>
          </p:cNvPr>
          <p:cNvSpPr>
            <a:spLocks noGrp="1"/>
          </p:cNvSpPr>
          <p:nvPr>
            <p:ph type="dt" sz="half" idx="10"/>
          </p:nvPr>
        </p:nvSpPr>
        <p:spPr/>
        <p:txBody>
          <a:bodyPr/>
          <a:lstStyle>
            <a:lvl1pPr>
              <a:defRPr/>
            </a:lvl1pPr>
          </a:lstStyle>
          <a:p>
            <a:pPr>
              <a:defRPr/>
            </a:pPr>
            <a:fld id="{3AFDC9EC-2C09-40C2-8B2D-C8813FE0790A}" type="datetimeFigureOut">
              <a:rPr lang="en-US"/>
              <a:pPr>
                <a:defRPr/>
              </a:pPr>
              <a:t>1/14/2018</a:t>
            </a:fld>
            <a:endParaRPr lang="en-US"/>
          </a:p>
        </p:txBody>
      </p:sp>
      <p:sp>
        <p:nvSpPr>
          <p:cNvPr id="6" name="Footer Placeholder 4">
            <a:extLst>
              <a:ext uri="{FF2B5EF4-FFF2-40B4-BE49-F238E27FC236}">
                <a16:creationId xmlns:a16="http://schemas.microsoft.com/office/drawing/2014/main" id="{2C292107-888A-489C-9578-3853A0F3EB8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915A0D9-495C-4FE1-AA40-DCFA65F85F0F}"/>
              </a:ext>
            </a:extLst>
          </p:cNvPr>
          <p:cNvSpPr>
            <a:spLocks noGrp="1"/>
          </p:cNvSpPr>
          <p:nvPr>
            <p:ph type="sldNum" sz="quarter" idx="12"/>
          </p:nvPr>
        </p:nvSpPr>
        <p:spPr/>
        <p:txBody>
          <a:bodyPr/>
          <a:lstStyle>
            <a:lvl1pPr>
              <a:defRPr/>
            </a:lvl1pPr>
          </a:lstStyle>
          <a:p>
            <a:pPr>
              <a:defRPr/>
            </a:pPr>
            <a:fld id="{DE581F09-62DD-403C-849C-8F4DC54A402E}" type="slidenum">
              <a:rPr lang="en-US" altLang="en-US"/>
              <a:pPr>
                <a:defRPr/>
              </a:pPr>
              <a:t>‹#›</a:t>
            </a:fld>
            <a:endParaRPr lang="en-US" altLang="en-US"/>
          </a:p>
        </p:txBody>
      </p:sp>
    </p:spTree>
    <p:extLst>
      <p:ext uri="{BB962C8B-B14F-4D97-AF65-F5344CB8AC3E}">
        <p14:creationId xmlns:p14="http://schemas.microsoft.com/office/powerpoint/2010/main" val="2252526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01937D5-0EB0-4250-B6B1-080ED70D48F6}"/>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E25C02F-B823-46FE-98A5-536F655466E1}"/>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19EF351-D94C-406D-9FA1-305B1ED3025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CE949558-D810-4377-BA18-38ADD6114B96}" type="datetimeFigureOut">
              <a:rPr lang="en-US"/>
              <a:pPr>
                <a:defRPr/>
              </a:pPr>
              <a:t>1/14/2018</a:t>
            </a:fld>
            <a:endParaRPr lang="en-US"/>
          </a:p>
        </p:txBody>
      </p:sp>
      <p:sp>
        <p:nvSpPr>
          <p:cNvPr id="5" name="Footer Placeholder 4">
            <a:extLst>
              <a:ext uri="{FF2B5EF4-FFF2-40B4-BE49-F238E27FC236}">
                <a16:creationId xmlns:a16="http://schemas.microsoft.com/office/drawing/2014/main" id="{73DF4670-9781-4FE7-A6C1-4DB989597CA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1CFAE4B2-B21D-4C41-84A8-D298EEFD05E1}"/>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130B1D88-A053-4AD9-ADE3-F8509B0CEAAF}"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E08D0067-234F-4F02-A6A7-29A0C5A8DCF1}"/>
              </a:ext>
            </a:extLst>
          </p:cNvPr>
          <p:cNvSpPr>
            <a:spLocks noGrp="1"/>
          </p:cNvSpPr>
          <p:nvPr>
            <p:ph type="ctrTitle"/>
          </p:nvPr>
        </p:nvSpPr>
        <p:spPr>
          <a:xfrm>
            <a:off x="1143000" y="2247900"/>
            <a:ext cx="6723063" cy="1241425"/>
          </a:xfrm>
        </p:spPr>
        <p:txBody>
          <a:bodyPr rtlCol="0">
            <a:normAutofit fontScale="90000"/>
          </a:bodyPr>
          <a:lstStyle/>
          <a:p>
            <a:pPr fontAlgn="auto">
              <a:spcAft>
                <a:spcPts val="0"/>
              </a:spcAft>
              <a:defRPr/>
            </a:pPr>
            <a:r>
              <a:rPr lang="en-US" altLang="en-US" sz="8625" dirty="0"/>
              <a:t>THE PRESENCE </a:t>
            </a:r>
          </a:p>
        </p:txBody>
      </p:sp>
      <p:sp>
        <p:nvSpPr>
          <p:cNvPr id="2051" name="Subtitle 2">
            <a:extLst>
              <a:ext uri="{FF2B5EF4-FFF2-40B4-BE49-F238E27FC236}">
                <a16:creationId xmlns:a16="http://schemas.microsoft.com/office/drawing/2014/main" id="{61D2AC6D-3572-47C5-B248-353D74E787EE}"/>
              </a:ext>
            </a:extLst>
          </p:cNvPr>
          <p:cNvSpPr>
            <a:spLocks noGrp="1" noChangeArrowheads="1"/>
          </p:cNvSpPr>
          <p:nvPr>
            <p:ph type="subTitle" idx="1"/>
          </p:nvPr>
        </p:nvSpPr>
        <p:spPr/>
        <p:txBody>
          <a:bodyPr/>
          <a:lstStyle/>
          <a:p>
            <a:r>
              <a:rPr lang="en-US" altLang="en-US"/>
              <a:t>RESTORATION CHRISTIAN FELLOWSHIP </a:t>
            </a:r>
          </a:p>
          <a:p>
            <a:r>
              <a:rPr lang="en-US" altLang="en-US"/>
              <a:t>January, </a:t>
            </a:r>
            <a:r>
              <a:rPr lang="en-US" altLang="en-US" sz="2100"/>
              <a:t>14</a:t>
            </a:r>
            <a:r>
              <a:rPr lang="en-US" altLang="en-US" sz="2100" baseline="30000"/>
              <a:t>TH</a:t>
            </a:r>
            <a:r>
              <a:rPr lang="en-US" altLang="en-US" sz="2100"/>
              <a:t> 2018</a:t>
            </a:r>
          </a:p>
          <a:p>
            <a:r>
              <a:rPr lang="en-US" altLang="en-US"/>
              <a:t>BY STEVEN ESPOSITO</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A0E1B66B-8968-4878-A55E-B3BEA470F9BA}"/>
              </a:ext>
            </a:extLst>
          </p:cNvPr>
          <p:cNvSpPr>
            <a:spLocks noGrp="1"/>
          </p:cNvSpPr>
          <p:nvPr>
            <p:ph type="ctrTitle"/>
          </p:nvPr>
        </p:nvSpPr>
        <p:spPr/>
        <p:txBody>
          <a:bodyPr rtlCol="0">
            <a:normAutofit/>
          </a:bodyPr>
          <a:lstStyle/>
          <a:p>
            <a:pPr fontAlgn="auto">
              <a:spcAft>
                <a:spcPts val="0"/>
              </a:spcAft>
              <a:defRPr/>
            </a:pPr>
            <a:r>
              <a:rPr lang="en-US" altLang="en-US" sz="4050"/>
              <a:t>The iniquity is not something that we have occasionally committed</a:t>
            </a:r>
          </a:p>
        </p:txBody>
      </p:sp>
      <p:sp>
        <p:nvSpPr>
          <p:cNvPr id="11267" name="Subtitle 2">
            <a:extLst>
              <a:ext uri="{FF2B5EF4-FFF2-40B4-BE49-F238E27FC236}">
                <a16:creationId xmlns:a16="http://schemas.microsoft.com/office/drawing/2014/main" id="{49EA18F4-E262-4FA5-821F-CE0A6CFD908D}"/>
              </a:ext>
            </a:extLst>
          </p:cNvPr>
          <p:cNvSpPr>
            <a:spLocks noGrp="1" noChangeArrowheads="1"/>
          </p:cNvSpPr>
          <p:nvPr>
            <p:ph type="subTitle" idx="1"/>
          </p:nvPr>
        </p:nvSpPr>
        <p:spPr/>
        <p:txBody>
          <a:bodyPr/>
          <a:lstStyle/>
          <a:p>
            <a:r>
              <a:rPr lang="en-US" altLang="en-US" sz="3600"/>
              <a:t>But as something that we have perpetually been.</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DE61A9E-4A0F-43BD-B2F7-C447E6992A42}"/>
              </a:ext>
            </a:extLst>
          </p:cNvPr>
          <p:cNvSpPr>
            <a:spLocks noGrp="1"/>
          </p:cNvSpPr>
          <p:nvPr>
            <p:ph type="ctrTitle"/>
          </p:nvPr>
        </p:nvSpPr>
        <p:spPr>
          <a:xfrm>
            <a:off x="492125" y="1698625"/>
            <a:ext cx="7829550" cy="1860550"/>
          </a:xfrm>
        </p:spPr>
        <p:txBody>
          <a:bodyPr rtlCol="0">
            <a:normAutofit fontScale="90000"/>
          </a:bodyPr>
          <a:lstStyle/>
          <a:p>
            <a:pPr fontAlgn="auto">
              <a:spcAft>
                <a:spcPts val="0"/>
              </a:spcAft>
              <a:defRPr/>
            </a:pPr>
            <a:r>
              <a:rPr lang="en-US" altLang="en-US" b="1"/>
              <a:t>The only voice condemning us will be our own voice.</a:t>
            </a:r>
            <a:br>
              <a:rPr lang="en-US" altLang="en-US" b="1"/>
            </a:br>
            <a:endParaRPr lang="en-US" altLang="en-US" b="1"/>
          </a:p>
        </p:txBody>
      </p:sp>
      <p:sp>
        <p:nvSpPr>
          <p:cNvPr id="12291" name="Subtitle 2">
            <a:extLst>
              <a:ext uri="{FF2B5EF4-FFF2-40B4-BE49-F238E27FC236}">
                <a16:creationId xmlns:a16="http://schemas.microsoft.com/office/drawing/2014/main" id="{43129811-7287-47EA-B604-1910AE977429}"/>
              </a:ext>
            </a:extLst>
          </p:cNvPr>
          <p:cNvSpPr>
            <a:spLocks noGrp="1"/>
          </p:cNvSpPr>
          <p:nvPr>
            <p:ph type="subTitle" idx="1"/>
          </p:nvPr>
        </p:nvSpPr>
        <p:spPr>
          <a:xfrm>
            <a:off x="822325" y="3559175"/>
            <a:ext cx="7499350" cy="1858963"/>
          </a:xfrm>
        </p:spPr>
        <p:txBody>
          <a:bodyPr rtlCol="0">
            <a:normAutofit lnSpcReduction="10000"/>
          </a:bodyPr>
          <a:lstStyle/>
          <a:p>
            <a:pPr fontAlgn="auto">
              <a:spcAft>
                <a:spcPts val="0"/>
              </a:spcAft>
              <a:defRPr/>
            </a:pPr>
            <a:r>
              <a:rPr lang="en-US" altLang="en-US" sz="4050"/>
              <a:t>(In the light of His Presence</a:t>
            </a:r>
            <a:r>
              <a:rPr lang="en-US" altLang="en-US" sz="4500"/>
              <a:t> </a:t>
            </a:r>
          </a:p>
          <a:p>
            <a:pPr fontAlgn="auto">
              <a:spcAft>
                <a:spcPts val="0"/>
              </a:spcAft>
              <a:defRPr/>
            </a:pPr>
            <a:r>
              <a:rPr lang="en-US" altLang="en-US" sz="4050"/>
              <a:t>I abhorred myself)</a:t>
            </a:r>
            <a:endParaRPr lang="en-US" altLang="en-US" sz="3300"/>
          </a:p>
          <a:p>
            <a:pPr fontAlgn="auto">
              <a:spcAft>
                <a:spcPts val="0"/>
              </a:spcAft>
              <a:defRPr/>
            </a:pPr>
            <a:r>
              <a:rPr lang="en-US" altLang="en-US" sz="3000"/>
              <a:t>(JOB. 42:6) KJV</a:t>
            </a:r>
            <a:endParaRPr lang="en-US" altLang="en-US" sz="3600"/>
          </a:p>
          <a:p>
            <a:pPr fontAlgn="auto">
              <a:spcAft>
                <a:spcPts val="0"/>
              </a:spcAft>
              <a:defRPr/>
            </a:pPr>
            <a:endParaRPr lang="en-US" altLang="en-US" sz="3600"/>
          </a:p>
          <a:p>
            <a:pPr fontAlgn="auto">
              <a:spcAft>
                <a:spcPts val="0"/>
              </a:spcAft>
              <a:defRPr/>
            </a:pPr>
            <a:endParaRPr lang="en-US" altLang="en-US" sz="405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C2E4E261-DF80-42C4-8094-31E7B84BD35E}"/>
              </a:ext>
            </a:extLst>
          </p:cNvPr>
          <p:cNvSpPr>
            <a:spLocks noGrp="1" noChangeArrowheads="1"/>
          </p:cNvSpPr>
          <p:nvPr>
            <p:ph type="ctrTitle"/>
          </p:nvPr>
        </p:nvSpPr>
        <p:spPr>
          <a:xfrm>
            <a:off x="960438" y="857250"/>
            <a:ext cx="7040562" cy="2632075"/>
          </a:xfrm>
        </p:spPr>
        <p:txBody>
          <a:bodyPr/>
          <a:lstStyle/>
          <a:p>
            <a:br>
              <a:rPr lang="en-US" altLang="en-US" sz="3600"/>
            </a:br>
            <a:br>
              <a:rPr lang="en-US" altLang="en-US" sz="3600"/>
            </a:br>
            <a:endParaRPr lang="en-US" altLang="en-US" sz="3600"/>
          </a:p>
        </p:txBody>
      </p:sp>
      <p:sp>
        <p:nvSpPr>
          <p:cNvPr id="13315" name="Subtitle 2">
            <a:extLst>
              <a:ext uri="{FF2B5EF4-FFF2-40B4-BE49-F238E27FC236}">
                <a16:creationId xmlns:a16="http://schemas.microsoft.com/office/drawing/2014/main" id="{E6AFBC6E-6CC1-400F-AA2D-C31655DD4191}"/>
              </a:ext>
            </a:extLst>
          </p:cNvPr>
          <p:cNvSpPr>
            <a:spLocks noGrp="1"/>
          </p:cNvSpPr>
          <p:nvPr>
            <p:ph type="subTitle" idx="1"/>
          </p:nvPr>
        </p:nvSpPr>
        <p:spPr>
          <a:xfrm>
            <a:off x="400050" y="1246188"/>
            <a:ext cx="8161338" cy="4103687"/>
          </a:xfrm>
        </p:spPr>
        <p:txBody>
          <a:bodyPr rtlCol="0">
            <a:normAutofit/>
          </a:bodyPr>
          <a:lstStyle/>
          <a:p>
            <a:pPr fontAlgn="auto">
              <a:spcAft>
                <a:spcPts val="0"/>
              </a:spcAft>
              <a:defRPr/>
            </a:pPr>
            <a:r>
              <a:rPr lang="en-US" altLang="en-US" sz="4050" b="1"/>
              <a:t>“I have been crucified with Christ and I no longer live, but Christ lives in me. The life I now live in the body, I live by faith in the Son of God, who loved me and gave Himself for me.”</a:t>
            </a:r>
          </a:p>
          <a:p>
            <a:pPr fontAlgn="auto">
              <a:spcAft>
                <a:spcPts val="0"/>
              </a:spcAft>
              <a:defRPr/>
            </a:pPr>
            <a:r>
              <a:rPr lang="en-US" altLang="en-US" sz="3600"/>
              <a:t>(Galatians 2:20)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561EE697-FD0C-494B-8B40-B59BCD1F8C4E}"/>
              </a:ext>
            </a:extLst>
          </p:cNvPr>
          <p:cNvSpPr>
            <a:spLocks noGrp="1"/>
          </p:cNvSpPr>
          <p:nvPr>
            <p:ph type="ctrTitle"/>
          </p:nvPr>
        </p:nvSpPr>
        <p:spPr>
          <a:xfrm>
            <a:off x="342900" y="503238"/>
            <a:ext cx="8332788" cy="5576887"/>
          </a:xfrm>
        </p:spPr>
        <p:txBody>
          <a:bodyPr rtlCol="0">
            <a:normAutofit/>
          </a:bodyPr>
          <a:lstStyle/>
          <a:p>
            <a:pPr fontAlgn="auto">
              <a:spcAft>
                <a:spcPts val="0"/>
              </a:spcAft>
              <a:defRPr/>
            </a:pPr>
            <a:r>
              <a:rPr lang="en-US" altLang="en-US" sz="4050" b="1"/>
              <a:t>“To them God has chosen to make known among the Gentiles the glorious riches of this mystery, which is Christ in you, the hope of glory”</a:t>
            </a:r>
            <a:br>
              <a:rPr lang="en-US" altLang="en-US" sz="4050" b="1"/>
            </a:br>
            <a:br>
              <a:rPr lang="en-US" altLang="en-US" sz="4050"/>
            </a:br>
            <a:br>
              <a:rPr lang="en-US" altLang="en-US" sz="4050"/>
            </a:br>
            <a:r>
              <a:rPr lang="en-US" altLang="en-US" sz="4050"/>
              <a:t>(Colossians 1:27)</a:t>
            </a:r>
            <a:br>
              <a:rPr lang="en-US" altLang="en-US"/>
            </a:br>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932E51F-5F6D-4188-AED9-97969DFCA902}"/>
              </a:ext>
            </a:extLst>
          </p:cNvPr>
          <p:cNvSpPr>
            <a:spLocks noGrp="1" noChangeArrowheads="1"/>
          </p:cNvSpPr>
          <p:nvPr>
            <p:ph type="ctrTitle"/>
          </p:nvPr>
        </p:nvSpPr>
        <p:spPr>
          <a:xfrm>
            <a:off x="1143000" y="1074738"/>
            <a:ext cx="6858000" cy="554037"/>
          </a:xfrm>
        </p:spPr>
        <p:txBody>
          <a:bodyPr/>
          <a:lstStyle/>
          <a:p>
            <a:r>
              <a:rPr lang="en-US" altLang="en-US" sz="2700" b="1"/>
              <a:t>The Presence </a:t>
            </a:r>
          </a:p>
        </p:txBody>
      </p:sp>
      <p:sp>
        <p:nvSpPr>
          <p:cNvPr id="15363" name="Subtitle 2">
            <a:extLst>
              <a:ext uri="{FF2B5EF4-FFF2-40B4-BE49-F238E27FC236}">
                <a16:creationId xmlns:a16="http://schemas.microsoft.com/office/drawing/2014/main" id="{C9C44E98-B3E5-4D14-A7AC-65B861FE3FFE}"/>
              </a:ext>
            </a:extLst>
          </p:cNvPr>
          <p:cNvSpPr>
            <a:spLocks noGrp="1"/>
          </p:cNvSpPr>
          <p:nvPr>
            <p:ph type="subTitle" idx="1"/>
          </p:nvPr>
        </p:nvSpPr>
        <p:spPr>
          <a:xfrm>
            <a:off x="263525" y="1757363"/>
            <a:ext cx="8308975" cy="3557587"/>
          </a:xfrm>
        </p:spPr>
        <p:txBody>
          <a:bodyPr rtlCol="0">
            <a:normAutofit/>
          </a:bodyPr>
          <a:lstStyle/>
          <a:p>
            <a:pPr fontAlgn="auto">
              <a:spcAft>
                <a:spcPts val="0"/>
              </a:spcAft>
              <a:defRPr/>
            </a:pPr>
            <a:r>
              <a:rPr lang="en-US" altLang="en-US" sz="4050"/>
              <a:t>“</a:t>
            </a:r>
            <a:r>
              <a:rPr lang="en-US" altLang="en-US" sz="4050" b="1"/>
              <a:t>For what is our hope, our joy, or the crown in which we will glory in the Presence of our Lord Jesus when He comes? Is it not you?” </a:t>
            </a:r>
            <a:endParaRPr lang="en-US" altLang="en-US" sz="3300" b="1"/>
          </a:p>
          <a:p>
            <a:pPr fontAlgn="auto">
              <a:spcAft>
                <a:spcPts val="0"/>
              </a:spcAft>
              <a:defRPr/>
            </a:pPr>
            <a:r>
              <a:rPr lang="en-US" altLang="en-US" sz="3300"/>
              <a:t>(</a:t>
            </a:r>
            <a:r>
              <a:rPr lang="en-US" altLang="en-US" sz="3000" b="1" u="sng"/>
              <a:t>1 Thess. 2:19</a:t>
            </a:r>
            <a:r>
              <a:rPr lang="en-US" altLang="en-US" sz="3300"/>
              <a:t>)</a:t>
            </a:r>
            <a:endParaRPr lang="en-US" altLang="en-US" sz="4050"/>
          </a:p>
          <a:p>
            <a:pPr fontAlgn="auto">
              <a:spcAft>
                <a:spcPts val="0"/>
              </a:spcAft>
              <a:defRPr/>
            </a:pPr>
            <a:endParaRPr lang="en-US" altLang="en-US" sz="36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411A7FB-50FB-42D8-A44D-1B0BA68F440A}"/>
              </a:ext>
            </a:extLst>
          </p:cNvPr>
          <p:cNvSpPr>
            <a:spLocks noGrp="1"/>
          </p:cNvSpPr>
          <p:nvPr>
            <p:ph type="title"/>
          </p:nvPr>
        </p:nvSpPr>
        <p:spPr>
          <a:xfrm>
            <a:off x="628650" y="1131888"/>
            <a:ext cx="7886700" cy="582612"/>
          </a:xfrm>
        </p:spPr>
        <p:txBody>
          <a:bodyPr rtlCol="0">
            <a:normAutofit fontScale="90000"/>
          </a:bodyPr>
          <a:lstStyle/>
          <a:p>
            <a:pPr fontAlgn="auto">
              <a:spcAft>
                <a:spcPts val="0"/>
              </a:spcAft>
              <a:defRPr/>
            </a:pPr>
            <a:r>
              <a:rPr lang="en-US" altLang="en-US"/>
              <a:t>The Presence </a:t>
            </a:r>
          </a:p>
        </p:txBody>
      </p:sp>
      <p:sp>
        <p:nvSpPr>
          <p:cNvPr id="3" name="Content Placeholder 2">
            <a:extLst>
              <a:ext uri="{FF2B5EF4-FFF2-40B4-BE49-F238E27FC236}">
                <a16:creationId xmlns:a16="http://schemas.microsoft.com/office/drawing/2014/main" id="{84A7F12F-41F8-472E-8E37-ADA2EE194555}"/>
              </a:ext>
            </a:extLst>
          </p:cNvPr>
          <p:cNvSpPr>
            <a:spLocks noGrp="1"/>
          </p:cNvSpPr>
          <p:nvPr>
            <p:ph idx="1"/>
          </p:nvPr>
        </p:nvSpPr>
        <p:spPr>
          <a:xfrm>
            <a:off x="214313" y="1800225"/>
            <a:ext cx="8626475" cy="4200525"/>
          </a:xfrm>
        </p:spPr>
        <p:txBody>
          <a:bodyPr rtlCol="0">
            <a:normAutofit/>
          </a:bodyPr>
          <a:lstStyle/>
          <a:p>
            <a:pPr fontAlgn="auto">
              <a:spcAft>
                <a:spcPts val="0"/>
              </a:spcAft>
              <a:defRPr/>
            </a:pPr>
            <a:r>
              <a:rPr lang="en-US" sz="4050" dirty="0"/>
              <a:t>The Radiance of His Presence is a living Fire upon our being and consciousness</a:t>
            </a:r>
          </a:p>
          <a:p>
            <a:pPr marL="0" indent="0" fontAlgn="auto">
              <a:spcAft>
                <a:spcPts val="0"/>
              </a:spcAft>
              <a:buFont typeface="Arial" panose="020B0604020202020204" pitchFamily="34" charset="0"/>
              <a:buNone/>
              <a:defRPr/>
            </a:pPr>
            <a:r>
              <a:rPr lang="en-US" sz="4050" dirty="0"/>
              <a:t>He changes everything and we will not, </a:t>
            </a:r>
          </a:p>
          <a:p>
            <a:pPr marL="0" indent="0" fontAlgn="auto">
              <a:spcAft>
                <a:spcPts val="0"/>
              </a:spcAft>
              <a:buFont typeface="Arial" panose="020B0604020202020204" pitchFamily="34" charset="0"/>
              <a:buNone/>
              <a:defRPr/>
            </a:pPr>
            <a:r>
              <a:rPr lang="en-US" sz="4050" b="1" u="sng" dirty="0"/>
              <a:t>CANNOT</a:t>
            </a:r>
            <a:r>
              <a:rPr lang="en-US" sz="4050" dirty="0"/>
              <a:t> remain the same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061A8EA-A884-4904-8312-45895D2B0F81}"/>
              </a:ext>
            </a:extLst>
          </p:cNvPr>
          <p:cNvSpPr>
            <a:spLocks noGrp="1" noChangeArrowheads="1"/>
          </p:cNvSpPr>
          <p:nvPr>
            <p:ph type="ctrTitle"/>
          </p:nvPr>
        </p:nvSpPr>
        <p:spPr>
          <a:xfrm>
            <a:off x="0" y="857250"/>
            <a:ext cx="9007475" cy="1771650"/>
          </a:xfrm>
        </p:spPr>
        <p:txBody>
          <a:bodyPr/>
          <a:lstStyle/>
          <a:p>
            <a:pPr marL="642938" indent="-642938">
              <a:buFontTx/>
              <a:buChar char="•"/>
            </a:pPr>
            <a:r>
              <a:rPr lang="en-US" altLang="en-US" sz="3600" b="1"/>
              <a:t>Matthew 24:29 (NIV)</a:t>
            </a:r>
            <a:br>
              <a:rPr lang="en-US" altLang="en-US" sz="3600" b="1"/>
            </a:br>
            <a:r>
              <a:rPr lang="en-US" altLang="en-US" sz="3600" b="1"/>
              <a:t>Hebrews 12:26-27 (NIV)</a:t>
            </a:r>
            <a:br>
              <a:rPr lang="en-US" altLang="en-US" sz="3600" b="1"/>
            </a:br>
            <a:endParaRPr lang="en-US" altLang="en-US" sz="3600" b="1"/>
          </a:p>
        </p:txBody>
      </p:sp>
      <p:sp>
        <p:nvSpPr>
          <p:cNvPr id="17411" name="Subtitle 2">
            <a:extLst>
              <a:ext uri="{FF2B5EF4-FFF2-40B4-BE49-F238E27FC236}">
                <a16:creationId xmlns:a16="http://schemas.microsoft.com/office/drawing/2014/main" id="{BBCA70BB-B59B-4865-BBC4-5E8AD22E15F2}"/>
              </a:ext>
            </a:extLst>
          </p:cNvPr>
          <p:cNvSpPr>
            <a:spLocks noGrp="1" noChangeArrowheads="1"/>
          </p:cNvSpPr>
          <p:nvPr>
            <p:ph type="subTitle" idx="1"/>
          </p:nvPr>
        </p:nvSpPr>
        <p:spPr>
          <a:xfrm>
            <a:off x="136525" y="2251075"/>
            <a:ext cx="8870950" cy="3498850"/>
          </a:xfrm>
        </p:spPr>
        <p:txBody>
          <a:bodyPr/>
          <a:lstStyle/>
          <a:p>
            <a:r>
              <a:rPr lang="en-US" altLang="en-US" sz="3300"/>
              <a:t>26-  “At that time His voice shook the earth, but now He has promised”, “Once more I will shake not only the earth but also the heavens.”</a:t>
            </a:r>
          </a:p>
          <a:p>
            <a:r>
              <a:rPr lang="en-US" altLang="en-US" sz="3300"/>
              <a:t> 27-  “The words “once more” indicate the removing of what can be shaken—that is, created things—so that what cannot be shaken may remain.”</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F7631B0F-EB90-422B-B175-745E589DC200}"/>
              </a:ext>
            </a:extLst>
          </p:cNvPr>
          <p:cNvSpPr>
            <a:spLocks noGrp="1"/>
          </p:cNvSpPr>
          <p:nvPr>
            <p:ph type="title"/>
          </p:nvPr>
        </p:nvSpPr>
        <p:spPr/>
        <p:txBody>
          <a:bodyPr rtlCol="0">
            <a:normAutofit fontScale="90000"/>
          </a:bodyPr>
          <a:lstStyle/>
          <a:p>
            <a:pPr fontAlgn="auto">
              <a:spcAft>
                <a:spcPts val="0"/>
              </a:spcAft>
              <a:defRPr/>
            </a:pPr>
            <a:br>
              <a:rPr lang="en-US" altLang="en-US"/>
            </a:br>
            <a:r>
              <a:rPr lang="en-US" altLang="en-US"/>
              <a:t>“</a:t>
            </a:r>
            <a:r>
              <a:rPr lang="en-US" altLang="en-US" sz="3600" b="1"/>
              <a:t>THE PRESENCE” </a:t>
            </a:r>
            <a:br>
              <a:rPr lang="en-US" altLang="en-US"/>
            </a:br>
            <a:endParaRPr lang="en-US" altLang="en-US"/>
          </a:p>
        </p:txBody>
      </p:sp>
      <p:sp>
        <p:nvSpPr>
          <p:cNvPr id="3" name="Content Placeholder 2">
            <a:extLst>
              <a:ext uri="{FF2B5EF4-FFF2-40B4-BE49-F238E27FC236}">
                <a16:creationId xmlns:a16="http://schemas.microsoft.com/office/drawing/2014/main" id="{C0988A48-A743-4CFC-B1C6-1FAFFF0CBDF4}"/>
              </a:ext>
            </a:extLst>
          </p:cNvPr>
          <p:cNvSpPr>
            <a:spLocks noGrp="1"/>
          </p:cNvSpPr>
          <p:nvPr>
            <p:ph idx="1"/>
          </p:nvPr>
        </p:nvSpPr>
        <p:spPr>
          <a:xfrm>
            <a:off x="342900" y="2227263"/>
            <a:ext cx="8435975" cy="3262312"/>
          </a:xfrm>
        </p:spPr>
        <p:txBody>
          <a:bodyPr rtlCol="0">
            <a:normAutofit/>
          </a:bodyPr>
          <a:lstStyle/>
          <a:p>
            <a:pPr fontAlgn="auto">
              <a:spcAft>
                <a:spcPts val="0"/>
              </a:spcAft>
              <a:defRPr/>
            </a:pPr>
            <a:r>
              <a:rPr lang="en-US" sz="4500" b="1" dirty="0"/>
              <a:t>Matthew 11:12</a:t>
            </a:r>
          </a:p>
          <a:p>
            <a:pPr fontAlgn="auto">
              <a:spcAft>
                <a:spcPts val="0"/>
              </a:spcAft>
              <a:defRPr/>
            </a:pPr>
            <a:r>
              <a:rPr lang="en-US" sz="3600" dirty="0"/>
              <a:t>“And from the days of John the Baptist until now the kingdom of heaven suffers violence, and the violent take it by force”</a:t>
            </a:r>
            <a:r>
              <a:rPr lang="en-US" sz="3300" dirty="0"/>
              <a:t> (NKJV)</a:t>
            </a:r>
            <a:endParaRPr lang="en-US" sz="3600" dirty="0"/>
          </a:p>
          <a:p>
            <a:pPr fontAlgn="auto">
              <a:spcAft>
                <a:spcPts val="0"/>
              </a:spcAft>
              <a:defRPr/>
            </a:pPr>
            <a:endParaRPr lang="en-US" sz="3300" dirty="0"/>
          </a:p>
          <a:p>
            <a:pPr marL="0" indent="0" fontAlgn="auto">
              <a:spcAft>
                <a:spcPts val="0"/>
              </a:spcAft>
              <a:buFont typeface="Arial" panose="020B0604020202020204" pitchFamily="34" charset="0"/>
              <a:buNone/>
              <a:defRPr/>
            </a:pPr>
            <a:endParaRPr lang="en-US" sz="36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5E1DD5A-B0E8-4E29-B0A4-A59FF4641CA6}"/>
              </a:ext>
            </a:extLst>
          </p:cNvPr>
          <p:cNvSpPr>
            <a:spLocks noGrp="1" noChangeArrowheads="1"/>
          </p:cNvSpPr>
          <p:nvPr>
            <p:ph type="title"/>
          </p:nvPr>
        </p:nvSpPr>
        <p:spPr/>
        <p:txBody>
          <a:bodyPr/>
          <a:lstStyle/>
          <a:p>
            <a:r>
              <a:rPr lang="en-US" altLang="en-US"/>
              <a:t>The Presence</a:t>
            </a:r>
          </a:p>
        </p:txBody>
      </p:sp>
      <p:sp>
        <p:nvSpPr>
          <p:cNvPr id="3" name="Content Placeholder 2">
            <a:extLst>
              <a:ext uri="{FF2B5EF4-FFF2-40B4-BE49-F238E27FC236}">
                <a16:creationId xmlns:a16="http://schemas.microsoft.com/office/drawing/2014/main" id="{9189D3C4-B2B8-4DD8-ACB7-269ADDF78C58}"/>
              </a:ext>
            </a:extLst>
          </p:cNvPr>
          <p:cNvSpPr>
            <a:spLocks noGrp="1"/>
          </p:cNvSpPr>
          <p:nvPr>
            <p:ph idx="1"/>
          </p:nvPr>
        </p:nvSpPr>
        <p:spPr>
          <a:xfrm>
            <a:off x="439738" y="2125663"/>
            <a:ext cx="7704137" cy="3363912"/>
          </a:xfrm>
        </p:spPr>
        <p:txBody>
          <a:bodyPr rtlCol="0">
            <a:normAutofit/>
          </a:bodyPr>
          <a:lstStyle/>
          <a:p>
            <a:pPr fontAlgn="auto">
              <a:spcAft>
                <a:spcPts val="0"/>
              </a:spcAft>
              <a:defRPr/>
            </a:pPr>
            <a:endParaRPr lang="en-US" sz="3300" b="1" dirty="0"/>
          </a:p>
          <a:p>
            <a:pPr fontAlgn="auto">
              <a:spcAft>
                <a:spcPts val="0"/>
              </a:spcAft>
              <a:defRPr/>
            </a:pPr>
            <a:r>
              <a:rPr lang="en-US" sz="4050" b="1" dirty="0"/>
              <a:t>    MANKIND NEEDS THE BLOOD </a:t>
            </a:r>
          </a:p>
          <a:p>
            <a:pPr marL="0" indent="0" fontAlgn="auto">
              <a:spcAft>
                <a:spcPts val="0"/>
              </a:spcAft>
              <a:buFont typeface="Arial" panose="020B0604020202020204" pitchFamily="34" charset="0"/>
              <a:buNone/>
              <a:defRPr/>
            </a:pPr>
            <a:r>
              <a:rPr lang="en-US" sz="4050" b="1" dirty="0"/>
              <a:t>                       OF CHRIST        </a:t>
            </a:r>
          </a:p>
          <a:p>
            <a:pPr fontAlgn="auto">
              <a:spcAft>
                <a:spcPts val="0"/>
              </a:spcAft>
              <a:defRPr/>
            </a:pPr>
            <a:endParaRPr lang="en-US" sz="3300" b="1"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0866B79-416A-4F68-9375-279006200C07}"/>
              </a:ext>
            </a:extLst>
          </p:cNvPr>
          <p:cNvSpPr>
            <a:spLocks noGrp="1" noChangeArrowheads="1"/>
          </p:cNvSpPr>
          <p:nvPr>
            <p:ph type="title"/>
          </p:nvPr>
        </p:nvSpPr>
        <p:spPr/>
        <p:txBody>
          <a:bodyPr/>
          <a:lstStyle/>
          <a:p>
            <a:r>
              <a:rPr lang="en-US" altLang="en-US"/>
              <a:t>      </a:t>
            </a:r>
            <a:r>
              <a:rPr lang="en-US" altLang="en-US" sz="3000" b="1"/>
              <a:t>The Presence </a:t>
            </a:r>
            <a:endParaRPr lang="en-US" altLang="en-US" b="1"/>
          </a:p>
        </p:txBody>
      </p:sp>
      <p:sp>
        <p:nvSpPr>
          <p:cNvPr id="3" name="Content Placeholder 2">
            <a:extLst>
              <a:ext uri="{FF2B5EF4-FFF2-40B4-BE49-F238E27FC236}">
                <a16:creationId xmlns:a16="http://schemas.microsoft.com/office/drawing/2014/main" id="{1C58D16B-F5B2-4A62-B415-DB0EAC617863}"/>
              </a:ext>
            </a:extLst>
          </p:cNvPr>
          <p:cNvSpPr>
            <a:spLocks noGrp="1"/>
          </p:cNvSpPr>
          <p:nvPr>
            <p:ph idx="1"/>
          </p:nvPr>
        </p:nvSpPr>
        <p:spPr>
          <a:xfrm>
            <a:off x="536575" y="1917700"/>
            <a:ext cx="7978775" cy="3625850"/>
          </a:xfrm>
        </p:spPr>
        <p:txBody>
          <a:bodyPr rtlCol="0">
            <a:normAutofit/>
          </a:bodyPr>
          <a:lstStyle/>
          <a:p>
            <a:pPr fontAlgn="auto">
              <a:spcAft>
                <a:spcPts val="0"/>
              </a:spcAft>
              <a:defRPr/>
            </a:pPr>
            <a:endParaRPr lang="en-US" dirty="0"/>
          </a:p>
          <a:p>
            <a:pPr marL="0" indent="0" fontAlgn="auto">
              <a:spcAft>
                <a:spcPts val="0"/>
              </a:spcAft>
              <a:buFont typeface="Arial" panose="020B0604020202020204" pitchFamily="34" charset="0"/>
              <a:buNone/>
              <a:defRPr/>
            </a:pPr>
            <a:r>
              <a:rPr lang="en-US" dirty="0"/>
              <a:t>           </a:t>
            </a:r>
            <a:r>
              <a:rPr lang="en-US" sz="3600" b="1" dirty="0"/>
              <a:t>A GREAT PROCESSION OF HEAVENLY</a:t>
            </a:r>
          </a:p>
          <a:p>
            <a:pPr marL="0" indent="0" fontAlgn="auto">
              <a:spcAft>
                <a:spcPts val="0"/>
              </a:spcAft>
              <a:buFont typeface="Arial" panose="020B0604020202020204" pitchFamily="34" charset="0"/>
              <a:buNone/>
              <a:defRPr/>
            </a:pPr>
            <a:r>
              <a:rPr lang="en-US" sz="3600" b="1" dirty="0"/>
              <a:t>                             BEINGS;   </a:t>
            </a:r>
          </a:p>
          <a:p>
            <a:pPr marL="0" indent="0" fontAlgn="auto">
              <a:spcAft>
                <a:spcPts val="0"/>
              </a:spcAft>
              <a:buFont typeface="Arial" panose="020B0604020202020204" pitchFamily="34" charset="0"/>
              <a:buNone/>
              <a:defRPr/>
            </a:pPr>
            <a:r>
              <a:rPr lang="en-US" sz="3600" b="1" dirty="0"/>
              <a:t>        DESCENDING AND ASCENDING</a:t>
            </a:r>
          </a:p>
          <a:p>
            <a:pPr marL="0" indent="0" fontAlgn="auto">
              <a:spcAft>
                <a:spcPts val="0"/>
              </a:spcAft>
              <a:buFont typeface="Arial" panose="020B0604020202020204" pitchFamily="34" charset="0"/>
              <a:buNone/>
              <a:defRPr/>
            </a:pPr>
            <a:r>
              <a:rPr lang="en-US" sz="3600" b="1" dirty="0"/>
              <a:t>          THROUGH AN OPEN HEAVEN</a:t>
            </a:r>
          </a:p>
          <a:p>
            <a:pPr marL="0" indent="0" fontAlgn="auto">
              <a:spcAft>
                <a:spcPts val="0"/>
              </a:spcAft>
              <a:buFont typeface="Arial" panose="020B0604020202020204" pitchFamily="34" charset="0"/>
              <a:buNone/>
              <a:defRPr/>
            </a:pPr>
            <a:r>
              <a:rPr lang="en-US" sz="3600" b="1" dirty="0"/>
              <a:t>             THERE WILL BE THE LORD </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a:extLst>
              <a:ext uri="{FF2B5EF4-FFF2-40B4-BE49-F238E27FC236}">
                <a16:creationId xmlns:a16="http://schemas.microsoft.com/office/drawing/2014/main" id="{CF37CB90-8C17-4934-8761-5C8A3D9406B4}"/>
              </a:ext>
            </a:extLst>
          </p:cNvPr>
          <p:cNvSpPr>
            <a:spLocks noGrp="1"/>
          </p:cNvSpPr>
          <p:nvPr>
            <p:ph idx="1"/>
          </p:nvPr>
        </p:nvSpPr>
        <p:spPr>
          <a:xfrm>
            <a:off x="331788" y="1327150"/>
            <a:ext cx="8183562" cy="3098800"/>
          </a:xfrm>
        </p:spPr>
        <p:txBody>
          <a:bodyPr rtlCol="0">
            <a:normAutofit fontScale="92500" lnSpcReduction="20000"/>
          </a:bodyPr>
          <a:lstStyle/>
          <a:p>
            <a:pPr fontAlgn="auto">
              <a:spcAft>
                <a:spcPts val="0"/>
              </a:spcAft>
              <a:defRPr/>
            </a:pPr>
            <a:r>
              <a:rPr lang="en-US" altLang="en-US" sz="4500" dirty="0"/>
              <a:t>“We will continue to climb toward the standard of Christlikeness and to see a time of great joy as we begin entering into the Glory of His Presence”.</a:t>
            </a:r>
          </a:p>
          <a:p>
            <a:pPr marL="0" indent="0" fontAlgn="auto">
              <a:spcAft>
                <a:spcPts val="0"/>
              </a:spcAft>
              <a:buFont typeface="Arial" panose="020B0604020202020204" pitchFamily="34" charset="0"/>
              <a:buNone/>
              <a:defRPr/>
            </a:pPr>
            <a:r>
              <a:rPr lang="en-US" altLang="en-US" sz="3600" dirty="0"/>
              <a:t>-Pastor Francis Frangipane</a:t>
            </a:r>
            <a:endParaRPr lang="en-US" altLang="en-US" sz="33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EDC4765-8DE4-4E88-90FD-C17B6BB75E62}"/>
              </a:ext>
            </a:extLst>
          </p:cNvPr>
          <p:cNvSpPr>
            <a:spLocks noGrp="1" noChangeArrowheads="1"/>
          </p:cNvSpPr>
          <p:nvPr>
            <p:ph type="title"/>
          </p:nvPr>
        </p:nvSpPr>
        <p:spPr>
          <a:xfrm>
            <a:off x="628650" y="1131888"/>
            <a:ext cx="7886700" cy="722312"/>
          </a:xfrm>
        </p:spPr>
        <p:txBody>
          <a:bodyPr/>
          <a:lstStyle/>
          <a:p>
            <a:r>
              <a:rPr lang="en-US" altLang="en-US" sz="2700"/>
              <a:t>The presence</a:t>
            </a:r>
          </a:p>
        </p:txBody>
      </p:sp>
      <p:sp>
        <p:nvSpPr>
          <p:cNvPr id="21507" name="Content Placeholder 2">
            <a:extLst>
              <a:ext uri="{FF2B5EF4-FFF2-40B4-BE49-F238E27FC236}">
                <a16:creationId xmlns:a16="http://schemas.microsoft.com/office/drawing/2014/main" id="{0F67E4EB-01B4-490C-BF76-CD09CD24C7F3}"/>
              </a:ext>
            </a:extLst>
          </p:cNvPr>
          <p:cNvSpPr>
            <a:spLocks noGrp="1"/>
          </p:cNvSpPr>
          <p:nvPr>
            <p:ph idx="1"/>
          </p:nvPr>
        </p:nvSpPr>
        <p:spPr>
          <a:xfrm>
            <a:off x="331788" y="1779588"/>
            <a:ext cx="8358187" cy="3503612"/>
          </a:xfrm>
        </p:spPr>
        <p:txBody>
          <a:bodyPr rtlCol="0">
            <a:normAutofit lnSpcReduction="10000"/>
          </a:bodyPr>
          <a:lstStyle/>
          <a:p>
            <a:pPr marL="0" indent="0" fontAlgn="auto">
              <a:spcAft>
                <a:spcPts val="0"/>
              </a:spcAft>
              <a:buFont typeface="Arial" panose="020B0604020202020204" pitchFamily="34" charset="0"/>
              <a:buNone/>
              <a:defRPr/>
            </a:pPr>
            <a:r>
              <a:rPr lang="en-US" altLang="en-US" sz="3300" b="1"/>
              <a:t>  </a:t>
            </a:r>
          </a:p>
          <a:p>
            <a:pPr marL="0" indent="0" fontAlgn="auto">
              <a:spcAft>
                <a:spcPts val="0"/>
              </a:spcAft>
              <a:buFont typeface="Arial" panose="020B0604020202020204" pitchFamily="34" charset="0"/>
              <a:buNone/>
              <a:defRPr/>
            </a:pPr>
            <a:r>
              <a:rPr lang="en-US" altLang="en-US" sz="3300" b="1"/>
              <a:t>   </a:t>
            </a:r>
            <a:r>
              <a:rPr lang="en-US" altLang="en-US" sz="3600" b="1"/>
              <a:t>BECOME PART OF HIS BEING; ETERNALLY</a:t>
            </a:r>
          </a:p>
          <a:p>
            <a:pPr marL="0" indent="0" fontAlgn="auto">
              <a:spcAft>
                <a:spcPts val="0"/>
              </a:spcAft>
              <a:buFont typeface="Arial" panose="020B0604020202020204" pitchFamily="34" charset="0"/>
              <a:buNone/>
              <a:defRPr/>
            </a:pPr>
            <a:r>
              <a:rPr lang="en-US" altLang="en-US" sz="3600" b="1"/>
              <a:t>   REMAINING IN THE DEPTHS OF THE   LORD’S</a:t>
            </a:r>
          </a:p>
          <a:p>
            <a:pPr marL="0" indent="0" fontAlgn="auto">
              <a:spcAft>
                <a:spcPts val="0"/>
              </a:spcAft>
              <a:buFont typeface="Arial" panose="020B0604020202020204" pitchFamily="34" charset="0"/>
              <a:buNone/>
              <a:defRPr/>
            </a:pPr>
            <a:r>
              <a:rPr lang="en-US" altLang="en-US" sz="3600" b="1"/>
              <a:t>  MANIFEST PRESENCE- UN-MEASURABLE</a:t>
            </a:r>
          </a:p>
          <a:p>
            <a:pPr marL="0" indent="0" fontAlgn="auto">
              <a:spcAft>
                <a:spcPts val="0"/>
              </a:spcAft>
              <a:buFont typeface="Arial" panose="020B0604020202020204" pitchFamily="34" charset="0"/>
              <a:buNone/>
              <a:defRPr/>
            </a:pPr>
            <a:r>
              <a:rPr lang="en-US" altLang="en-US" sz="3600" b="1"/>
              <a:t>  AND IN-FATHOMABLE.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CC38C3C-AA5E-4A65-9B6A-09FCC136ED18}"/>
              </a:ext>
            </a:extLst>
          </p:cNvPr>
          <p:cNvSpPr>
            <a:spLocks noGrp="1" noChangeArrowheads="1"/>
          </p:cNvSpPr>
          <p:nvPr>
            <p:ph type="title"/>
          </p:nvPr>
        </p:nvSpPr>
        <p:spPr>
          <a:xfrm>
            <a:off x="628650" y="1131888"/>
            <a:ext cx="7886700" cy="614362"/>
          </a:xfrm>
        </p:spPr>
        <p:txBody>
          <a:bodyPr/>
          <a:lstStyle/>
          <a:p>
            <a:r>
              <a:rPr lang="en-US" altLang="en-US" sz="2700"/>
              <a:t>  </a:t>
            </a:r>
            <a:r>
              <a:rPr lang="en-US" altLang="en-US" sz="2700" b="1"/>
              <a:t> </a:t>
            </a:r>
            <a:r>
              <a:rPr lang="en-US" altLang="en-US" sz="2700"/>
              <a:t>The Presence </a:t>
            </a:r>
          </a:p>
        </p:txBody>
      </p:sp>
      <p:sp>
        <p:nvSpPr>
          <p:cNvPr id="3" name="Content Placeholder 2">
            <a:extLst>
              <a:ext uri="{FF2B5EF4-FFF2-40B4-BE49-F238E27FC236}">
                <a16:creationId xmlns:a16="http://schemas.microsoft.com/office/drawing/2014/main" id="{1B113C68-0AB4-47D2-8BBC-2B043D6DA0A4}"/>
              </a:ext>
            </a:extLst>
          </p:cNvPr>
          <p:cNvSpPr>
            <a:spLocks noGrp="1"/>
          </p:cNvSpPr>
          <p:nvPr>
            <p:ph idx="1"/>
          </p:nvPr>
        </p:nvSpPr>
        <p:spPr>
          <a:xfrm>
            <a:off x="236538" y="1746250"/>
            <a:ext cx="8507412" cy="2989263"/>
          </a:xfrm>
        </p:spPr>
        <p:txBody>
          <a:bodyPr rtlCol="0">
            <a:normAutofit/>
          </a:bodyPr>
          <a:lstStyle/>
          <a:p>
            <a:pPr fontAlgn="auto">
              <a:spcAft>
                <a:spcPts val="0"/>
              </a:spcAft>
              <a:defRPr/>
            </a:pPr>
            <a:endParaRPr lang="en-US" dirty="0"/>
          </a:p>
          <a:p>
            <a:pPr marL="0" indent="0" fontAlgn="auto">
              <a:spcAft>
                <a:spcPts val="0"/>
              </a:spcAft>
              <a:buFont typeface="Arial" panose="020B0604020202020204" pitchFamily="34" charset="0"/>
              <a:buNone/>
              <a:defRPr/>
            </a:pPr>
            <a:r>
              <a:rPr lang="en-US" sz="3300" b="1" dirty="0"/>
              <a:t>                     </a:t>
            </a:r>
            <a:r>
              <a:rPr lang="en-US" sz="3600" b="1" dirty="0"/>
              <a:t>OUR PRAYER WILL BE;</a:t>
            </a:r>
          </a:p>
          <a:p>
            <a:pPr marL="0" indent="0" fontAlgn="auto">
              <a:spcAft>
                <a:spcPts val="0"/>
              </a:spcAft>
              <a:buFont typeface="Arial" panose="020B0604020202020204" pitchFamily="34" charset="0"/>
              <a:buNone/>
              <a:defRPr/>
            </a:pPr>
            <a:endParaRPr lang="en-US" sz="3600" b="1" dirty="0"/>
          </a:p>
          <a:p>
            <a:pPr marL="0" indent="0" fontAlgn="auto">
              <a:spcAft>
                <a:spcPts val="0"/>
              </a:spcAft>
              <a:buFont typeface="Arial" panose="020B0604020202020204" pitchFamily="34" charset="0"/>
              <a:buNone/>
              <a:defRPr/>
            </a:pPr>
            <a:r>
              <a:rPr lang="en-US" sz="3600" b="1" dirty="0"/>
              <a:t>     </a:t>
            </a:r>
            <a:r>
              <a:rPr lang="en-US" sz="3300" b="1" u="sng" dirty="0"/>
              <a:t>FILL US WITH THE PRESENCE Of THE LAMB</a:t>
            </a:r>
            <a:r>
              <a:rPr lang="en-US" sz="3600" b="1" dirty="0"/>
              <a:t> </a:t>
            </a:r>
            <a:r>
              <a:rPr lang="en-US" sz="3300" b="1" dirty="0"/>
              <a:t>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52ADABF-067A-4A6E-B65A-8AE6E78F3EBC}"/>
              </a:ext>
            </a:extLst>
          </p:cNvPr>
          <p:cNvSpPr>
            <a:spLocks noGrp="1" noChangeArrowheads="1"/>
          </p:cNvSpPr>
          <p:nvPr>
            <p:ph type="title"/>
          </p:nvPr>
        </p:nvSpPr>
        <p:spPr/>
        <p:txBody>
          <a:bodyPr/>
          <a:lstStyle/>
          <a:p>
            <a:r>
              <a:rPr lang="en-US" altLang="en-US" sz="2700"/>
              <a:t>  </a:t>
            </a:r>
            <a:r>
              <a:rPr lang="en-US" altLang="en-US" sz="2700" b="1"/>
              <a:t> The Presence </a:t>
            </a:r>
            <a:endParaRPr lang="en-US" altLang="en-US" sz="2700"/>
          </a:p>
        </p:txBody>
      </p:sp>
      <p:sp>
        <p:nvSpPr>
          <p:cNvPr id="3" name="Content Placeholder 2">
            <a:extLst>
              <a:ext uri="{FF2B5EF4-FFF2-40B4-BE49-F238E27FC236}">
                <a16:creationId xmlns:a16="http://schemas.microsoft.com/office/drawing/2014/main" id="{1B113C68-0AB4-47D2-8BBC-2B043D6DA0A4}"/>
              </a:ext>
            </a:extLst>
          </p:cNvPr>
          <p:cNvSpPr>
            <a:spLocks noGrp="1"/>
          </p:cNvSpPr>
          <p:nvPr>
            <p:ph idx="1"/>
          </p:nvPr>
        </p:nvSpPr>
        <p:spPr>
          <a:xfrm>
            <a:off x="236538" y="1746250"/>
            <a:ext cx="8507412" cy="3979863"/>
          </a:xfrm>
        </p:spPr>
        <p:txBody>
          <a:bodyPr rtlCol="0">
            <a:normAutofit fontScale="92500" lnSpcReduction="10000"/>
          </a:bodyPr>
          <a:lstStyle/>
          <a:p>
            <a:pPr fontAlgn="auto">
              <a:spcAft>
                <a:spcPts val="0"/>
              </a:spcAft>
              <a:defRPr/>
            </a:pPr>
            <a:endParaRPr lang="en-US" dirty="0"/>
          </a:p>
          <a:p>
            <a:pPr marL="0" indent="0" fontAlgn="auto">
              <a:spcAft>
                <a:spcPts val="0"/>
              </a:spcAft>
              <a:buFont typeface="Arial" panose="020B0604020202020204" pitchFamily="34" charset="0"/>
              <a:buNone/>
              <a:defRPr/>
            </a:pPr>
            <a:r>
              <a:rPr lang="en-US" sz="3300" b="1" dirty="0"/>
              <a:t>                     OUR PRAYER WILL BE; </a:t>
            </a:r>
          </a:p>
          <a:p>
            <a:pPr marL="0" indent="0" fontAlgn="auto">
              <a:spcAft>
                <a:spcPts val="0"/>
              </a:spcAft>
              <a:buFont typeface="Arial" panose="020B0604020202020204" pitchFamily="34" charset="0"/>
              <a:buNone/>
              <a:defRPr/>
            </a:pPr>
            <a:r>
              <a:rPr lang="en-US" sz="3300" b="1" dirty="0"/>
              <a:t>     </a:t>
            </a:r>
            <a:r>
              <a:rPr lang="en-US" sz="3000" b="1" dirty="0"/>
              <a:t>“FILL US WITH THE PRESENCE OF THE LAMB”</a:t>
            </a:r>
          </a:p>
          <a:p>
            <a:pPr marL="0" indent="0" fontAlgn="auto">
              <a:spcAft>
                <a:spcPts val="0"/>
              </a:spcAft>
              <a:buFont typeface="Arial" panose="020B0604020202020204" pitchFamily="34" charset="0"/>
              <a:buNone/>
              <a:defRPr/>
            </a:pPr>
            <a:endParaRPr lang="en-US" sz="3000" b="1" dirty="0"/>
          </a:p>
          <a:p>
            <a:pPr marL="0" indent="0" fontAlgn="auto">
              <a:spcAft>
                <a:spcPts val="0"/>
              </a:spcAft>
              <a:buFont typeface="Arial" panose="020B0604020202020204" pitchFamily="34" charset="0"/>
              <a:buNone/>
              <a:defRPr/>
            </a:pPr>
            <a:r>
              <a:rPr lang="en-US" sz="3000" b="1" dirty="0"/>
              <a:t> </a:t>
            </a:r>
            <a:r>
              <a:rPr lang="en-US" sz="3600" b="1" dirty="0"/>
              <a:t> WHETHER WE ARE FOR OR AGAINST THE</a:t>
            </a:r>
          </a:p>
          <a:p>
            <a:pPr marL="0" indent="0" fontAlgn="auto">
              <a:spcAft>
                <a:spcPts val="0"/>
              </a:spcAft>
              <a:buFont typeface="Arial" panose="020B0604020202020204" pitchFamily="34" charset="0"/>
              <a:buNone/>
              <a:defRPr/>
            </a:pPr>
            <a:r>
              <a:rPr lang="en-US" sz="3600" b="1" dirty="0"/>
              <a:t>  LORD, EVERYONES MIND WILL BE FILLED </a:t>
            </a:r>
          </a:p>
          <a:p>
            <a:pPr marL="0" indent="0" fontAlgn="auto">
              <a:spcAft>
                <a:spcPts val="0"/>
              </a:spcAft>
              <a:buFont typeface="Arial" panose="020B0604020202020204" pitchFamily="34" charset="0"/>
              <a:buNone/>
              <a:defRPr/>
            </a:pPr>
            <a:r>
              <a:rPr lang="en-US" sz="3600" b="1" dirty="0"/>
              <a:t>           WITH THOUGHTS ABOUT GOD</a:t>
            </a:r>
            <a:r>
              <a:rPr lang="en-US" sz="3300" b="1" dirty="0"/>
              <a:t>  </a:t>
            </a:r>
          </a:p>
          <a:p>
            <a:pPr marL="0" indent="0" fontAlgn="auto">
              <a:spcAft>
                <a:spcPts val="0"/>
              </a:spcAft>
              <a:buFont typeface="Arial" panose="020B0604020202020204" pitchFamily="34" charset="0"/>
              <a:buNone/>
              <a:defRPr/>
            </a:pPr>
            <a:r>
              <a:rPr lang="en-US" sz="3300" b="1" dirty="0"/>
              <a:t>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797625E-BD9B-4FAC-81FF-005C69F7D413}"/>
              </a:ext>
            </a:extLst>
          </p:cNvPr>
          <p:cNvSpPr>
            <a:spLocks noGrp="1"/>
          </p:cNvSpPr>
          <p:nvPr>
            <p:ph type="title"/>
          </p:nvPr>
        </p:nvSpPr>
        <p:spPr/>
        <p:txBody>
          <a:bodyPr rtlCol="0">
            <a:normAutofit/>
          </a:bodyPr>
          <a:lstStyle/>
          <a:p>
            <a:pPr fontAlgn="auto">
              <a:spcAft>
                <a:spcPts val="0"/>
              </a:spcAft>
              <a:defRPr/>
            </a:pPr>
            <a:r>
              <a:rPr lang="en-US" altLang="en-US" sz="4050" b="1"/>
              <a:t>The Presence</a:t>
            </a:r>
          </a:p>
        </p:txBody>
      </p:sp>
      <p:sp>
        <p:nvSpPr>
          <p:cNvPr id="24579" name="Content Placeholder 2">
            <a:extLst>
              <a:ext uri="{FF2B5EF4-FFF2-40B4-BE49-F238E27FC236}">
                <a16:creationId xmlns:a16="http://schemas.microsoft.com/office/drawing/2014/main" id="{E37A2A25-8E14-47FF-A371-001CA6571020}"/>
              </a:ext>
            </a:extLst>
          </p:cNvPr>
          <p:cNvSpPr>
            <a:spLocks noGrp="1"/>
          </p:cNvSpPr>
          <p:nvPr>
            <p:ph idx="1"/>
          </p:nvPr>
        </p:nvSpPr>
        <p:spPr>
          <a:xfrm>
            <a:off x="628650" y="2227263"/>
            <a:ext cx="7886700" cy="3500437"/>
          </a:xfrm>
        </p:spPr>
        <p:txBody>
          <a:bodyPr rtlCol="0">
            <a:normAutofit/>
          </a:bodyPr>
          <a:lstStyle/>
          <a:p>
            <a:pPr fontAlgn="auto">
              <a:spcAft>
                <a:spcPts val="0"/>
              </a:spcAft>
              <a:buFont typeface="Wingdings" panose="05000000000000000000" pitchFamily="2" charset="2"/>
              <a:buChar char="Ø"/>
              <a:defRPr/>
            </a:pPr>
            <a:r>
              <a:rPr lang="en-US" altLang="en-US" sz="4050" b="1" u="sng"/>
              <a:t>Psalm 16:11</a:t>
            </a:r>
            <a:endParaRPr lang="en-US" altLang="en-US" sz="3300" b="1" u="sng"/>
          </a:p>
          <a:p>
            <a:pPr fontAlgn="auto">
              <a:spcAft>
                <a:spcPts val="0"/>
              </a:spcAft>
              <a:buFont typeface="Wingdings" panose="05000000000000000000" pitchFamily="2" charset="2"/>
              <a:buChar char="Ø"/>
              <a:defRPr/>
            </a:pPr>
            <a:r>
              <a:rPr lang="en-US" altLang="en-US" sz="3300" b="1"/>
              <a:t>In His Presence is the fullness of Joy</a:t>
            </a:r>
            <a:r>
              <a:rPr lang="en-US" altLang="en-US" sz="4050" b="1"/>
              <a:t>.</a:t>
            </a:r>
          </a:p>
          <a:p>
            <a:pPr fontAlgn="auto">
              <a:spcAft>
                <a:spcPts val="0"/>
              </a:spcAft>
              <a:buFont typeface="Wingdings" panose="05000000000000000000" pitchFamily="2" charset="2"/>
              <a:buChar char="Ø"/>
              <a:defRPr/>
            </a:pPr>
            <a:r>
              <a:rPr lang="en-US" altLang="en-US" sz="4050" b="1" u="sng"/>
              <a:t>Acts 9:18</a:t>
            </a:r>
            <a:endParaRPr lang="en-US" altLang="en-US" sz="3300" b="1" u="sng"/>
          </a:p>
          <a:p>
            <a:pPr fontAlgn="auto">
              <a:spcAft>
                <a:spcPts val="0"/>
              </a:spcAft>
              <a:buFont typeface="Wingdings" panose="05000000000000000000" pitchFamily="2" charset="2"/>
              <a:buChar char="Ø"/>
              <a:defRPr/>
            </a:pPr>
            <a:r>
              <a:rPr lang="en-US" altLang="en-US" sz="3300" b="1"/>
              <a:t>Immediately there fell from his eyes something like scales, and he received his sight at once…</a:t>
            </a:r>
          </a:p>
          <a:p>
            <a:pPr fontAlgn="auto">
              <a:spcAft>
                <a:spcPts val="0"/>
              </a:spcAft>
              <a:buFont typeface="Wingdings" panose="05000000000000000000" pitchFamily="2" charset="2"/>
              <a:buChar char="Ø"/>
              <a:defRPr/>
            </a:pPr>
            <a:endParaRPr lang="en-US" altLang="en-US" sz="4050" b="1"/>
          </a:p>
          <a:p>
            <a:pPr fontAlgn="auto">
              <a:spcAft>
                <a:spcPts val="0"/>
              </a:spcAft>
              <a:buFont typeface="Wingdings" panose="05000000000000000000" pitchFamily="2" charset="2"/>
              <a:buChar char="Ø"/>
              <a:defRPr/>
            </a:pPr>
            <a:endParaRPr lang="en-US" altLang="en-US" sz="3600" b="1"/>
          </a:p>
          <a:p>
            <a:pPr fontAlgn="auto">
              <a:spcAft>
                <a:spcPts val="0"/>
              </a:spcAft>
              <a:buFont typeface="Wingdings" panose="05000000000000000000" pitchFamily="2" charset="2"/>
              <a:buChar char="Ø"/>
              <a:defRPr/>
            </a:pPr>
            <a:endParaRPr lang="en-US" altLang="en-US" sz="3300" b="1"/>
          </a:p>
          <a:p>
            <a:pPr fontAlgn="auto">
              <a:spcAft>
                <a:spcPts val="0"/>
              </a:spcAft>
              <a:buFont typeface="Wingdings" panose="05000000000000000000" pitchFamily="2" charset="2"/>
              <a:buChar char="Ø"/>
              <a:defRPr/>
            </a:pPr>
            <a:endParaRPr lang="en-US" altLang="en-US" sz="4050" b="1"/>
          </a:p>
          <a:p>
            <a:pPr fontAlgn="auto">
              <a:spcAft>
                <a:spcPts val="0"/>
              </a:spcAft>
              <a:buFont typeface="Wingdings" panose="05000000000000000000" pitchFamily="2" charset="2"/>
              <a:buChar char="Ø"/>
              <a:defRPr/>
            </a:pPr>
            <a:endParaRPr lang="en-US" altLang="en-US" sz="4050" b="1"/>
          </a:p>
          <a:p>
            <a:pPr fontAlgn="auto">
              <a:spcAft>
                <a:spcPts val="0"/>
              </a:spcAft>
              <a:buFont typeface="Wingdings" panose="05000000000000000000" pitchFamily="2" charset="2"/>
              <a:buChar char="Ø"/>
              <a:defRPr/>
            </a:pPr>
            <a:endParaRPr lang="en-US" altLang="en-US" sz="33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B88CE604-58D7-4639-AE2F-21394BD4B529}"/>
              </a:ext>
            </a:extLst>
          </p:cNvPr>
          <p:cNvSpPr>
            <a:spLocks noGrp="1"/>
          </p:cNvSpPr>
          <p:nvPr>
            <p:ph type="ctrTitle"/>
          </p:nvPr>
        </p:nvSpPr>
        <p:spPr>
          <a:xfrm>
            <a:off x="127000" y="1050925"/>
            <a:ext cx="8502650" cy="2247900"/>
          </a:xfrm>
        </p:spPr>
        <p:txBody>
          <a:bodyPr rtlCol="0">
            <a:normAutofit fontScale="90000"/>
          </a:bodyPr>
          <a:lstStyle/>
          <a:p>
            <a:pPr fontAlgn="auto">
              <a:spcAft>
                <a:spcPts val="0"/>
              </a:spcAft>
              <a:defRPr/>
            </a:pPr>
            <a:r>
              <a:rPr lang="en-US" altLang="en-US" b="1"/>
              <a:t>THE ROOM IN THE HOUSE, IN MASPETH, QUEENS, NYC. (2001) </a:t>
            </a:r>
          </a:p>
        </p:txBody>
      </p:sp>
      <p:sp>
        <p:nvSpPr>
          <p:cNvPr id="25603" name="Subtitle 2">
            <a:extLst>
              <a:ext uri="{FF2B5EF4-FFF2-40B4-BE49-F238E27FC236}">
                <a16:creationId xmlns:a16="http://schemas.microsoft.com/office/drawing/2014/main" id="{24963CEB-4E59-4955-907E-89CAB0978B01}"/>
              </a:ext>
            </a:extLst>
          </p:cNvPr>
          <p:cNvSpPr>
            <a:spLocks noGrp="1"/>
          </p:cNvSpPr>
          <p:nvPr>
            <p:ph type="subTitle" idx="1"/>
          </p:nvPr>
        </p:nvSpPr>
        <p:spPr>
          <a:xfrm>
            <a:off x="1143000" y="4608513"/>
            <a:ext cx="6858000" cy="974725"/>
          </a:xfrm>
        </p:spPr>
        <p:txBody>
          <a:bodyPr rtlCol="0">
            <a:normAutofit fontScale="77500" lnSpcReduction="20000"/>
          </a:bodyPr>
          <a:lstStyle/>
          <a:p>
            <a:pPr fontAlgn="auto">
              <a:spcAft>
                <a:spcPts val="0"/>
              </a:spcAft>
              <a:defRPr/>
            </a:pPr>
            <a:endParaRPr lang="en-US" altLang="en-US" b="1"/>
          </a:p>
          <a:p>
            <a:pPr fontAlgn="auto">
              <a:spcAft>
                <a:spcPts val="0"/>
              </a:spcAft>
              <a:defRPr/>
            </a:pPr>
            <a:endParaRPr lang="en-US" altLang="en-US" b="1"/>
          </a:p>
          <a:p>
            <a:pPr fontAlgn="auto">
              <a:spcAft>
                <a:spcPts val="0"/>
              </a:spcAft>
              <a:defRPr/>
            </a:pPr>
            <a:r>
              <a:rPr lang="en-US" altLang="en-US" b="1"/>
              <a:t>The Presence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6C0FD29-6BE4-4052-9BEF-3E0BD43BFC53}"/>
              </a:ext>
            </a:extLst>
          </p:cNvPr>
          <p:cNvSpPr>
            <a:spLocks noGrp="1"/>
          </p:cNvSpPr>
          <p:nvPr>
            <p:ph type="ctrTitle"/>
          </p:nvPr>
        </p:nvSpPr>
        <p:spPr>
          <a:xfrm>
            <a:off x="-92075" y="1031875"/>
            <a:ext cx="9350375" cy="1162050"/>
          </a:xfrm>
        </p:spPr>
        <p:txBody>
          <a:bodyPr rtlCol="0">
            <a:normAutofit fontScale="90000"/>
          </a:bodyPr>
          <a:lstStyle/>
          <a:p>
            <a:pPr fontAlgn="auto">
              <a:spcAft>
                <a:spcPts val="0"/>
              </a:spcAft>
              <a:defRPr/>
            </a:pPr>
            <a:r>
              <a:rPr lang="en-US" altLang="en-US" sz="4050" b="1"/>
              <a:t>THE ROOM IN THE HOUSE, IN MASPETH, QUEENS, NYC. (2001) </a:t>
            </a:r>
          </a:p>
        </p:txBody>
      </p:sp>
      <p:sp>
        <p:nvSpPr>
          <p:cNvPr id="26627" name="Subtitle 2">
            <a:extLst>
              <a:ext uri="{FF2B5EF4-FFF2-40B4-BE49-F238E27FC236}">
                <a16:creationId xmlns:a16="http://schemas.microsoft.com/office/drawing/2014/main" id="{275844DE-D76D-4FF4-8D0B-FBD3A8B5E277}"/>
              </a:ext>
            </a:extLst>
          </p:cNvPr>
          <p:cNvSpPr>
            <a:spLocks noGrp="1" noChangeArrowheads="1"/>
          </p:cNvSpPr>
          <p:nvPr>
            <p:ph type="subTitle" idx="1"/>
          </p:nvPr>
        </p:nvSpPr>
        <p:spPr>
          <a:xfrm>
            <a:off x="331788" y="2343150"/>
            <a:ext cx="8596312" cy="3121025"/>
          </a:xfrm>
        </p:spPr>
        <p:txBody>
          <a:bodyPr/>
          <a:lstStyle/>
          <a:p>
            <a:pPr marL="514350" indent="-514350">
              <a:buFont typeface="Wingdings" panose="05000000000000000000" pitchFamily="2" charset="2"/>
              <a:buChar char="§"/>
            </a:pPr>
            <a:r>
              <a:rPr lang="en-US" altLang="en-US" sz="4500" b="1"/>
              <a:t>DARKNESS</a:t>
            </a:r>
          </a:p>
          <a:p>
            <a:pPr marL="514350" indent="-514350">
              <a:buFont typeface="Wingdings" panose="05000000000000000000" pitchFamily="2" charset="2"/>
              <a:buChar char="§"/>
            </a:pPr>
            <a:endParaRPr lang="en-US" altLang="en-US" sz="36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B11D89E5-826C-4834-8418-E24548B746D5}"/>
              </a:ext>
            </a:extLst>
          </p:cNvPr>
          <p:cNvSpPr>
            <a:spLocks noGrp="1"/>
          </p:cNvSpPr>
          <p:nvPr>
            <p:ph type="ctrTitle"/>
          </p:nvPr>
        </p:nvSpPr>
        <p:spPr>
          <a:xfrm>
            <a:off x="-92075" y="1031875"/>
            <a:ext cx="9350375" cy="1162050"/>
          </a:xfrm>
        </p:spPr>
        <p:txBody>
          <a:bodyPr rtlCol="0">
            <a:normAutofit fontScale="90000"/>
          </a:bodyPr>
          <a:lstStyle/>
          <a:p>
            <a:pPr fontAlgn="auto">
              <a:spcAft>
                <a:spcPts val="0"/>
              </a:spcAft>
              <a:defRPr/>
            </a:pPr>
            <a:r>
              <a:rPr lang="en-US" altLang="en-US" sz="4050" b="1"/>
              <a:t>THE ROOM IN THE HOUSE, IN MASPETH, QUEENS, NYC. (2001) </a:t>
            </a:r>
          </a:p>
        </p:txBody>
      </p:sp>
      <p:sp>
        <p:nvSpPr>
          <p:cNvPr id="27651" name="Subtitle 2">
            <a:extLst>
              <a:ext uri="{FF2B5EF4-FFF2-40B4-BE49-F238E27FC236}">
                <a16:creationId xmlns:a16="http://schemas.microsoft.com/office/drawing/2014/main" id="{621C7386-4B20-4397-9978-09DE4D50821D}"/>
              </a:ext>
            </a:extLst>
          </p:cNvPr>
          <p:cNvSpPr>
            <a:spLocks noGrp="1"/>
          </p:cNvSpPr>
          <p:nvPr>
            <p:ph type="subTitle" idx="1"/>
          </p:nvPr>
        </p:nvSpPr>
        <p:spPr>
          <a:xfrm>
            <a:off x="331788" y="2343150"/>
            <a:ext cx="8596312" cy="3121025"/>
          </a:xfrm>
        </p:spPr>
        <p:txBody>
          <a:bodyPr rtlCol="0">
            <a:normAutofit/>
          </a:bodyPr>
          <a:lstStyle/>
          <a:p>
            <a:pPr marL="514350" indent="-514350" fontAlgn="auto">
              <a:spcAft>
                <a:spcPts val="0"/>
              </a:spcAft>
              <a:buFont typeface="Wingdings" panose="05000000000000000000" pitchFamily="2" charset="2"/>
              <a:buChar char="§"/>
              <a:defRPr/>
            </a:pPr>
            <a:r>
              <a:rPr lang="en-US" altLang="en-US" sz="4050"/>
              <a:t>DARKNESS</a:t>
            </a:r>
          </a:p>
          <a:p>
            <a:pPr marL="514350" indent="-514350" fontAlgn="auto">
              <a:spcAft>
                <a:spcPts val="0"/>
              </a:spcAft>
              <a:buFont typeface="Wingdings" panose="05000000000000000000" pitchFamily="2" charset="2"/>
              <a:buChar char="§"/>
              <a:defRPr/>
            </a:pPr>
            <a:r>
              <a:rPr lang="en-US" altLang="en-US" sz="4050"/>
              <a:t>NO HEAT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2B3CFD75-5926-4FA7-9372-1B3FB314759F}"/>
              </a:ext>
            </a:extLst>
          </p:cNvPr>
          <p:cNvSpPr>
            <a:spLocks noGrp="1"/>
          </p:cNvSpPr>
          <p:nvPr>
            <p:ph type="ctrTitle"/>
          </p:nvPr>
        </p:nvSpPr>
        <p:spPr>
          <a:xfrm>
            <a:off x="-92075" y="1031875"/>
            <a:ext cx="9350375" cy="1162050"/>
          </a:xfrm>
        </p:spPr>
        <p:txBody>
          <a:bodyPr rtlCol="0">
            <a:normAutofit fontScale="90000"/>
          </a:bodyPr>
          <a:lstStyle/>
          <a:p>
            <a:pPr fontAlgn="auto">
              <a:spcAft>
                <a:spcPts val="0"/>
              </a:spcAft>
              <a:defRPr/>
            </a:pPr>
            <a:r>
              <a:rPr lang="en-US" altLang="en-US" sz="4050" b="1"/>
              <a:t>THE ROOM IN THE HOUSE, IN MASPETH, QUEENS, NYC. (2001) </a:t>
            </a:r>
          </a:p>
        </p:txBody>
      </p:sp>
      <p:sp>
        <p:nvSpPr>
          <p:cNvPr id="28675" name="Subtitle 2">
            <a:extLst>
              <a:ext uri="{FF2B5EF4-FFF2-40B4-BE49-F238E27FC236}">
                <a16:creationId xmlns:a16="http://schemas.microsoft.com/office/drawing/2014/main" id="{9ABCDDAE-74B5-41BC-8CD3-4AFF8CCC3A6C}"/>
              </a:ext>
            </a:extLst>
          </p:cNvPr>
          <p:cNvSpPr>
            <a:spLocks noGrp="1"/>
          </p:cNvSpPr>
          <p:nvPr>
            <p:ph type="subTitle" idx="1"/>
          </p:nvPr>
        </p:nvSpPr>
        <p:spPr>
          <a:xfrm>
            <a:off x="274638" y="2411413"/>
            <a:ext cx="8596312" cy="3121025"/>
          </a:xfrm>
        </p:spPr>
        <p:txBody>
          <a:bodyPr rtlCol="0">
            <a:normAutofit/>
          </a:bodyPr>
          <a:lstStyle/>
          <a:p>
            <a:pPr marL="514350" indent="-514350" fontAlgn="auto">
              <a:spcAft>
                <a:spcPts val="0"/>
              </a:spcAft>
              <a:buFont typeface="Wingdings" panose="05000000000000000000" pitchFamily="2" charset="2"/>
              <a:buChar char="§"/>
              <a:defRPr/>
            </a:pPr>
            <a:r>
              <a:rPr lang="en-US" altLang="en-US" sz="4050"/>
              <a:t>DARKNESS</a:t>
            </a:r>
          </a:p>
          <a:p>
            <a:pPr marL="514350" indent="-514350" fontAlgn="auto">
              <a:spcAft>
                <a:spcPts val="0"/>
              </a:spcAft>
              <a:buFont typeface="Wingdings" panose="05000000000000000000" pitchFamily="2" charset="2"/>
              <a:buChar char="§"/>
              <a:defRPr/>
            </a:pPr>
            <a:r>
              <a:rPr lang="en-US" altLang="en-US" sz="4050"/>
              <a:t>NO HEAT</a:t>
            </a:r>
          </a:p>
          <a:p>
            <a:pPr marL="514350" indent="-514350" fontAlgn="auto">
              <a:spcAft>
                <a:spcPts val="0"/>
              </a:spcAft>
              <a:buFont typeface="Wingdings" panose="05000000000000000000" pitchFamily="2" charset="2"/>
              <a:buChar char="§"/>
              <a:defRPr/>
            </a:pPr>
            <a:r>
              <a:rPr lang="en-US" altLang="en-US" sz="4050"/>
              <a:t>NO AIR-CONDITIONING</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928A60B5-79F1-4A67-83C2-D9465FA9EC5F}"/>
              </a:ext>
            </a:extLst>
          </p:cNvPr>
          <p:cNvSpPr>
            <a:spLocks noGrp="1"/>
          </p:cNvSpPr>
          <p:nvPr>
            <p:ph type="ctrTitle"/>
          </p:nvPr>
        </p:nvSpPr>
        <p:spPr>
          <a:xfrm>
            <a:off x="-92075" y="1031875"/>
            <a:ext cx="9350375" cy="1162050"/>
          </a:xfrm>
        </p:spPr>
        <p:txBody>
          <a:bodyPr rtlCol="0">
            <a:normAutofit fontScale="90000"/>
          </a:bodyPr>
          <a:lstStyle/>
          <a:p>
            <a:pPr fontAlgn="auto">
              <a:spcAft>
                <a:spcPts val="0"/>
              </a:spcAft>
              <a:defRPr/>
            </a:pPr>
            <a:r>
              <a:rPr lang="en-US" altLang="en-US" sz="4050" b="1"/>
              <a:t>THE ROOM IN THE HOUSE, IN MASPETH, QUEENS, NYC. (2001) </a:t>
            </a:r>
          </a:p>
        </p:txBody>
      </p:sp>
      <p:sp>
        <p:nvSpPr>
          <p:cNvPr id="29699" name="Subtitle 2">
            <a:extLst>
              <a:ext uri="{FF2B5EF4-FFF2-40B4-BE49-F238E27FC236}">
                <a16:creationId xmlns:a16="http://schemas.microsoft.com/office/drawing/2014/main" id="{D4AD2D5D-2075-47AF-A511-5878427C738C}"/>
              </a:ext>
            </a:extLst>
          </p:cNvPr>
          <p:cNvSpPr>
            <a:spLocks noGrp="1"/>
          </p:cNvSpPr>
          <p:nvPr>
            <p:ph type="subTitle" idx="1"/>
          </p:nvPr>
        </p:nvSpPr>
        <p:spPr>
          <a:xfrm>
            <a:off x="274638" y="2411413"/>
            <a:ext cx="8596312" cy="3121025"/>
          </a:xfrm>
        </p:spPr>
        <p:txBody>
          <a:bodyPr rtlCol="0">
            <a:normAutofit/>
          </a:bodyPr>
          <a:lstStyle/>
          <a:p>
            <a:pPr marL="514350" indent="-514350" fontAlgn="auto">
              <a:spcAft>
                <a:spcPts val="0"/>
              </a:spcAft>
              <a:buFont typeface="Wingdings" panose="05000000000000000000" pitchFamily="2" charset="2"/>
              <a:buChar char="§"/>
              <a:defRPr/>
            </a:pPr>
            <a:r>
              <a:rPr lang="en-US" altLang="en-US" sz="4050"/>
              <a:t>DARKNESS</a:t>
            </a:r>
          </a:p>
          <a:p>
            <a:pPr marL="514350" indent="-514350" fontAlgn="auto">
              <a:spcAft>
                <a:spcPts val="0"/>
              </a:spcAft>
              <a:buFont typeface="Wingdings" panose="05000000000000000000" pitchFamily="2" charset="2"/>
              <a:buChar char="§"/>
              <a:defRPr/>
            </a:pPr>
            <a:r>
              <a:rPr lang="en-US" altLang="en-US" sz="4050"/>
              <a:t>NO HEAT</a:t>
            </a:r>
          </a:p>
          <a:p>
            <a:pPr marL="514350" indent="-514350" fontAlgn="auto">
              <a:spcAft>
                <a:spcPts val="0"/>
              </a:spcAft>
              <a:buFont typeface="Wingdings" panose="05000000000000000000" pitchFamily="2" charset="2"/>
              <a:buChar char="§"/>
              <a:defRPr/>
            </a:pPr>
            <a:r>
              <a:rPr lang="en-US" altLang="en-US" sz="4050"/>
              <a:t>NO AIR-CONDITIONING</a:t>
            </a:r>
          </a:p>
          <a:p>
            <a:pPr marL="514350" indent="-514350" fontAlgn="auto">
              <a:spcAft>
                <a:spcPts val="0"/>
              </a:spcAft>
              <a:buFont typeface="Wingdings" panose="05000000000000000000" pitchFamily="2" charset="2"/>
              <a:buChar char="§"/>
              <a:defRPr/>
            </a:pPr>
            <a:r>
              <a:rPr lang="en-US" altLang="en-US" sz="4050"/>
              <a:t>DEMONIC SHADOWS / IMAGES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9DDA7124-96A3-4615-A3CF-A292B14C1B75}"/>
              </a:ext>
            </a:extLst>
          </p:cNvPr>
          <p:cNvSpPr>
            <a:spLocks noGrp="1"/>
          </p:cNvSpPr>
          <p:nvPr>
            <p:ph type="ctrTitle"/>
          </p:nvPr>
        </p:nvSpPr>
        <p:spPr/>
        <p:txBody>
          <a:bodyPr rtlCol="0">
            <a:normAutofit/>
          </a:bodyPr>
          <a:lstStyle/>
          <a:p>
            <a:pPr marL="642938" indent="-642938" fontAlgn="auto">
              <a:spcAft>
                <a:spcPts val="0"/>
              </a:spcAft>
              <a:buFont typeface="Wingdings" panose="05000000000000000000" pitchFamily="2" charset="2"/>
              <a:buChar char="v"/>
              <a:defRPr/>
            </a:pPr>
            <a:r>
              <a:rPr lang="en-US" altLang="en-US" b="1" u="sng"/>
              <a:t>THE PRESENCE</a:t>
            </a:r>
            <a:br>
              <a:rPr lang="en-US" altLang="en-US" sz="4050" b="1" u="sng"/>
            </a:br>
            <a:endParaRPr lang="en-US" altLang="en-US" sz="4050" b="1" u="sng"/>
          </a:p>
        </p:txBody>
      </p:sp>
      <p:sp>
        <p:nvSpPr>
          <p:cNvPr id="30723" name="Subtitle 2">
            <a:extLst>
              <a:ext uri="{FF2B5EF4-FFF2-40B4-BE49-F238E27FC236}">
                <a16:creationId xmlns:a16="http://schemas.microsoft.com/office/drawing/2014/main" id="{6049543D-D392-4450-BF9C-031ACABDE91C}"/>
              </a:ext>
            </a:extLst>
          </p:cNvPr>
          <p:cNvSpPr>
            <a:spLocks noGrp="1" noChangeArrowheads="1"/>
          </p:cNvSpPr>
          <p:nvPr>
            <p:ph type="subTitle" idx="1"/>
          </p:nvPr>
        </p:nvSpPr>
        <p:spPr/>
        <p:txBody>
          <a:bodyPr/>
          <a:lstStyle/>
          <a:p>
            <a:r>
              <a:rPr lang="en-US" altLang="en-US"/>
              <a:t>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547D7A8-2D2B-4788-9785-23A42F9604FB}"/>
              </a:ext>
            </a:extLst>
          </p:cNvPr>
          <p:cNvSpPr>
            <a:spLocks noGrp="1"/>
          </p:cNvSpPr>
          <p:nvPr>
            <p:ph type="ctrTitle"/>
          </p:nvPr>
        </p:nvSpPr>
        <p:spPr>
          <a:xfrm>
            <a:off x="171450" y="1371600"/>
            <a:ext cx="8618538" cy="2187575"/>
          </a:xfrm>
        </p:spPr>
        <p:txBody>
          <a:bodyPr rtlCol="0">
            <a:normAutofit/>
          </a:bodyPr>
          <a:lstStyle/>
          <a:p>
            <a:pPr fontAlgn="auto">
              <a:spcAft>
                <a:spcPts val="0"/>
              </a:spcAft>
              <a:defRPr/>
            </a:pPr>
            <a:r>
              <a:rPr lang="en-US" altLang="en-US" sz="4950" b="1"/>
              <a:t>A TIME OF DRAWING NEAR TO GOD</a:t>
            </a:r>
          </a:p>
        </p:txBody>
      </p:sp>
      <p:sp>
        <p:nvSpPr>
          <p:cNvPr id="4099" name="Subtitle 2">
            <a:extLst>
              <a:ext uri="{FF2B5EF4-FFF2-40B4-BE49-F238E27FC236}">
                <a16:creationId xmlns:a16="http://schemas.microsoft.com/office/drawing/2014/main" id="{10A48DBF-17DB-46F2-B190-1CBC62B65129}"/>
              </a:ext>
            </a:extLst>
          </p:cNvPr>
          <p:cNvSpPr>
            <a:spLocks noGrp="1" noChangeArrowheads="1"/>
          </p:cNvSpPr>
          <p:nvPr>
            <p:ph type="subTitle" idx="1"/>
          </p:nvPr>
        </p:nvSpPr>
        <p:spPr>
          <a:xfrm>
            <a:off x="811213" y="4813300"/>
            <a:ext cx="7600950" cy="673100"/>
          </a:xfrm>
        </p:spPr>
        <p:txBody>
          <a:bodyPr/>
          <a:lstStyle/>
          <a:p>
            <a:r>
              <a:rPr lang="en-US" altLang="en-US" b="1"/>
              <a:t>THE PRESENCE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7D8A80EF-A23A-4A00-B6C7-27000FD926DF}"/>
              </a:ext>
            </a:extLst>
          </p:cNvPr>
          <p:cNvSpPr>
            <a:spLocks noGrp="1"/>
          </p:cNvSpPr>
          <p:nvPr>
            <p:ph type="ctrTitle"/>
          </p:nvPr>
        </p:nvSpPr>
        <p:spPr>
          <a:xfrm>
            <a:off x="1143000" y="1220788"/>
            <a:ext cx="6858000" cy="1296987"/>
          </a:xfrm>
        </p:spPr>
        <p:txBody>
          <a:bodyPr rtlCol="0">
            <a:normAutofit/>
          </a:bodyPr>
          <a:lstStyle/>
          <a:p>
            <a:pPr marL="642938" indent="-642938" fontAlgn="auto">
              <a:spcAft>
                <a:spcPts val="0"/>
              </a:spcAft>
              <a:buFont typeface="Wingdings" panose="05000000000000000000" pitchFamily="2" charset="2"/>
              <a:buChar char="v"/>
              <a:defRPr/>
            </a:pPr>
            <a:r>
              <a:rPr lang="en-US" altLang="en-US" sz="4050" b="1" u="sng"/>
              <a:t>THE PRESENCE</a:t>
            </a:r>
            <a:br>
              <a:rPr lang="en-US" altLang="en-US" sz="4050" b="1" u="sng"/>
            </a:br>
            <a:endParaRPr lang="en-US" altLang="en-US" sz="4050" b="1" u="sng"/>
          </a:p>
        </p:txBody>
      </p:sp>
      <p:sp>
        <p:nvSpPr>
          <p:cNvPr id="31747" name="Subtitle 2">
            <a:extLst>
              <a:ext uri="{FF2B5EF4-FFF2-40B4-BE49-F238E27FC236}">
                <a16:creationId xmlns:a16="http://schemas.microsoft.com/office/drawing/2014/main" id="{0D80917D-8229-4049-B3FB-8DF6DECC766A}"/>
              </a:ext>
            </a:extLst>
          </p:cNvPr>
          <p:cNvSpPr>
            <a:spLocks noGrp="1"/>
          </p:cNvSpPr>
          <p:nvPr>
            <p:ph type="subTitle" idx="1"/>
          </p:nvPr>
        </p:nvSpPr>
        <p:spPr>
          <a:xfrm>
            <a:off x="1143000" y="3211513"/>
            <a:ext cx="7213600" cy="1657350"/>
          </a:xfrm>
        </p:spPr>
        <p:txBody>
          <a:bodyPr rtlCol="0">
            <a:normAutofit/>
          </a:bodyPr>
          <a:lstStyle/>
          <a:p>
            <a:pPr fontAlgn="auto">
              <a:spcAft>
                <a:spcPts val="0"/>
              </a:spcAft>
              <a:defRPr/>
            </a:pPr>
            <a:r>
              <a:rPr lang="en-US" altLang="en-US" sz="4950" b="1" u="sng"/>
              <a:t>The Search for an object to use as credit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B3185276-0A5D-45E9-A893-650EB484E30A}"/>
              </a:ext>
            </a:extLst>
          </p:cNvPr>
          <p:cNvSpPr>
            <a:spLocks noGrp="1"/>
          </p:cNvSpPr>
          <p:nvPr>
            <p:ph type="ctrTitle"/>
          </p:nvPr>
        </p:nvSpPr>
        <p:spPr>
          <a:xfrm>
            <a:off x="182563" y="984250"/>
            <a:ext cx="8264525" cy="2574925"/>
          </a:xfrm>
        </p:spPr>
        <p:txBody>
          <a:bodyPr rtlCol="0">
            <a:normAutofit/>
          </a:bodyPr>
          <a:lstStyle/>
          <a:p>
            <a:pPr marL="514350" indent="-514350" fontAlgn="auto">
              <a:spcAft>
                <a:spcPts val="0"/>
              </a:spcAft>
              <a:buFont typeface="Wingdings" panose="05000000000000000000" pitchFamily="2" charset="2"/>
              <a:buChar char="v"/>
              <a:defRPr/>
            </a:pPr>
            <a:r>
              <a:rPr lang="en-US" altLang="en-US" sz="4050" b="1" u="sng"/>
              <a:t>THE PRESENCE</a:t>
            </a:r>
            <a:br>
              <a:rPr lang="en-US" altLang="en-US" sz="4050" b="1" u="sng"/>
            </a:br>
            <a:br>
              <a:rPr lang="en-US" altLang="en-US" sz="4050" b="1" u="sng"/>
            </a:br>
            <a:br>
              <a:rPr lang="en-US" altLang="en-US" sz="4050" b="1" u="sng"/>
            </a:br>
            <a:r>
              <a:rPr lang="en-US" altLang="en-US" sz="4950"/>
              <a:t>The Search Provides a Book</a:t>
            </a:r>
            <a:endParaRPr lang="en-US" altLang="en-US" sz="4050" b="1" u="sng"/>
          </a:p>
        </p:txBody>
      </p:sp>
      <p:sp>
        <p:nvSpPr>
          <p:cNvPr id="32771" name="Subtitle 2">
            <a:extLst>
              <a:ext uri="{FF2B5EF4-FFF2-40B4-BE49-F238E27FC236}">
                <a16:creationId xmlns:a16="http://schemas.microsoft.com/office/drawing/2014/main" id="{113323C5-2CDA-4CA6-AC83-8869FA2DEA87}"/>
              </a:ext>
            </a:extLst>
          </p:cNvPr>
          <p:cNvSpPr>
            <a:spLocks noGrp="1"/>
          </p:cNvSpPr>
          <p:nvPr>
            <p:ph type="subTitle" idx="1"/>
          </p:nvPr>
        </p:nvSpPr>
        <p:spPr>
          <a:xfrm>
            <a:off x="182563" y="3898900"/>
            <a:ext cx="8721725" cy="1587500"/>
          </a:xfrm>
        </p:spPr>
        <p:txBody>
          <a:bodyPr rtlCol="0">
            <a:normAutofit/>
          </a:bodyPr>
          <a:lstStyle/>
          <a:p>
            <a:pPr fontAlgn="auto">
              <a:spcAft>
                <a:spcPts val="0"/>
              </a:spcAft>
              <a:defRPr/>
            </a:pPr>
            <a:r>
              <a:rPr lang="en-US" altLang="en-US" sz="4050"/>
              <a:t>The Book – A Supernatural Book</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B7331B94-912D-4DFE-A7BE-7F413E072A81}"/>
              </a:ext>
            </a:extLst>
          </p:cNvPr>
          <p:cNvSpPr>
            <a:spLocks noGrp="1"/>
          </p:cNvSpPr>
          <p:nvPr>
            <p:ph type="ctrTitle"/>
          </p:nvPr>
        </p:nvSpPr>
        <p:spPr>
          <a:xfrm>
            <a:off x="182563" y="984250"/>
            <a:ext cx="8264525" cy="2574925"/>
          </a:xfrm>
        </p:spPr>
        <p:txBody>
          <a:bodyPr rtlCol="0">
            <a:normAutofit/>
          </a:bodyPr>
          <a:lstStyle/>
          <a:p>
            <a:pPr marL="514350" indent="-514350" fontAlgn="auto">
              <a:spcAft>
                <a:spcPts val="0"/>
              </a:spcAft>
              <a:buFont typeface="Wingdings" panose="05000000000000000000" pitchFamily="2" charset="2"/>
              <a:buChar char="v"/>
              <a:defRPr/>
            </a:pPr>
            <a:r>
              <a:rPr lang="en-US" altLang="en-US" sz="4050" b="1" u="sng"/>
              <a:t>THE PRESENCE</a:t>
            </a:r>
            <a:br>
              <a:rPr lang="en-US" altLang="en-US" sz="4050" b="1" u="sng"/>
            </a:br>
            <a:br>
              <a:rPr lang="en-US" altLang="en-US" sz="4050" b="1" u="sng"/>
            </a:br>
            <a:br>
              <a:rPr lang="en-US" altLang="en-US" sz="4050" b="1" u="sng"/>
            </a:br>
            <a:endParaRPr lang="en-US" altLang="en-US" sz="4050" b="1" u="sng"/>
          </a:p>
        </p:txBody>
      </p:sp>
      <p:sp>
        <p:nvSpPr>
          <p:cNvPr id="33795" name="Subtitle 2">
            <a:extLst>
              <a:ext uri="{FF2B5EF4-FFF2-40B4-BE49-F238E27FC236}">
                <a16:creationId xmlns:a16="http://schemas.microsoft.com/office/drawing/2014/main" id="{2DCA2FFD-7F2F-4061-98DD-CD1BAE0A9D87}"/>
              </a:ext>
            </a:extLst>
          </p:cNvPr>
          <p:cNvSpPr>
            <a:spLocks noGrp="1"/>
          </p:cNvSpPr>
          <p:nvPr>
            <p:ph type="subTitle" idx="1"/>
          </p:nvPr>
        </p:nvSpPr>
        <p:spPr>
          <a:xfrm>
            <a:off x="422275" y="2514600"/>
            <a:ext cx="8401050" cy="2343150"/>
          </a:xfrm>
        </p:spPr>
        <p:txBody>
          <a:bodyPr rtlCol="0">
            <a:normAutofit/>
          </a:bodyPr>
          <a:lstStyle/>
          <a:p>
            <a:pPr fontAlgn="auto">
              <a:spcAft>
                <a:spcPts val="0"/>
              </a:spcAft>
              <a:defRPr/>
            </a:pPr>
            <a:r>
              <a:rPr lang="en-US" altLang="en-US" sz="4050"/>
              <a:t>The Book – Appeared with initials on the cover  - Supernaturally</a:t>
            </a:r>
          </a:p>
          <a:p>
            <a:pPr fontAlgn="auto">
              <a:spcAft>
                <a:spcPts val="0"/>
              </a:spcAft>
              <a:defRPr/>
            </a:pPr>
            <a:r>
              <a:rPr lang="en-US" altLang="en-US" sz="4500" b="1" u="sng"/>
              <a:t>Initials on the Book were mine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0983CEE3-EB92-4766-8213-F607C14212D0}"/>
              </a:ext>
            </a:extLst>
          </p:cNvPr>
          <p:cNvSpPr>
            <a:spLocks noGrp="1"/>
          </p:cNvSpPr>
          <p:nvPr>
            <p:ph type="ctrTitle"/>
          </p:nvPr>
        </p:nvSpPr>
        <p:spPr>
          <a:xfrm>
            <a:off x="182563" y="984250"/>
            <a:ext cx="8264525" cy="2574925"/>
          </a:xfrm>
        </p:spPr>
        <p:txBody>
          <a:bodyPr rtlCol="0">
            <a:normAutofit/>
          </a:bodyPr>
          <a:lstStyle/>
          <a:p>
            <a:pPr marL="514350" indent="-514350" fontAlgn="auto">
              <a:spcAft>
                <a:spcPts val="0"/>
              </a:spcAft>
              <a:buFont typeface="Wingdings" panose="05000000000000000000" pitchFamily="2" charset="2"/>
              <a:buChar char="v"/>
              <a:defRPr/>
            </a:pPr>
            <a:r>
              <a:rPr lang="en-US" altLang="en-US" sz="4050" b="1" u="sng"/>
              <a:t>THE PRESENCE</a:t>
            </a:r>
            <a:br>
              <a:rPr lang="en-US" altLang="en-US" sz="4050" b="1" u="sng"/>
            </a:br>
            <a:br>
              <a:rPr lang="en-US" altLang="en-US" sz="4050" b="1" u="sng"/>
            </a:br>
            <a:r>
              <a:rPr lang="en-US" altLang="en-US" sz="3600"/>
              <a:t>The Search</a:t>
            </a:r>
            <a:br>
              <a:rPr lang="en-US" altLang="en-US" sz="3600"/>
            </a:br>
            <a:endParaRPr lang="en-US" altLang="en-US" sz="4050" b="1" u="sng"/>
          </a:p>
        </p:txBody>
      </p:sp>
      <p:sp>
        <p:nvSpPr>
          <p:cNvPr id="34819" name="Subtitle 2">
            <a:extLst>
              <a:ext uri="{FF2B5EF4-FFF2-40B4-BE49-F238E27FC236}">
                <a16:creationId xmlns:a16="http://schemas.microsoft.com/office/drawing/2014/main" id="{4B6B1142-5C00-4A25-B136-B2BAE44B6A32}"/>
              </a:ext>
            </a:extLst>
          </p:cNvPr>
          <p:cNvSpPr>
            <a:spLocks noGrp="1"/>
          </p:cNvSpPr>
          <p:nvPr>
            <p:ph type="subTitle" idx="1"/>
          </p:nvPr>
        </p:nvSpPr>
        <p:spPr>
          <a:xfrm>
            <a:off x="182563" y="3086100"/>
            <a:ext cx="8778875" cy="2789238"/>
          </a:xfrm>
        </p:spPr>
        <p:txBody>
          <a:bodyPr rtlCol="0">
            <a:normAutofit/>
          </a:bodyPr>
          <a:lstStyle/>
          <a:p>
            <a:pPr fontAlgn="auto">
              <a:spcAft>
                <a:spcPts val="0"/>
              </a:spcAft>
              <a:defRPr/>
            </a:pPr>
            <a:r>
              <a:rPr lang="en-US" altLang="en-US" sz="3600"/>
              <a:t>The Book – Supernatural</a:t>
            </a:r>
          </a:p>
          <a:p>
            <a:pPr fontAlgn="auto">
              <a:spcAft>
                <a:spcPts val="0"/>
              </a:spcAft>
              <a:defRPr/>
            </a:pPr>
            <a:r>
              <a:rPr lang="en-US" altLang="en-US" sz="3300"/>
              <a:t>Initials on the Book were mine</a:t>
            </a:r>
          </a:p>
          <a:p>
            <a:pPr fontAlgn="auto">
              <a:spcAft>
                <a:spcPts val="0"/>
              </a:spcAft>
              <a:defRPr/>
            </a:pPr>
            <a:r>
              <a:rPr lang="en-US" altLang="en-US" sz="4050" b="1" u="sng"/>
              <a:t>I Opened the book, and the others left the room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580DA25B-C87C-4E76-9776-E555719BCB4B}"/>
              </a:ext>
            </a:extLst>
          </p:cNvPr>
          <p:cNvSpPr>
            <a:spLocks noGrp="1"/>
          </p:cNvSpPr>
          <p:nvPr>
            <p:ph type="ctrTitle"/>
          </p:nvPr>
        </p:nvSpPr>
        <p:spPr>
          <a:xfrm>
            <a:off x="182563" y="984250"/>
            <a:ext cx="8264525" cy="2574925"/>
          </a:xfrm>
        </p:spPr>
        <p:txBody>
          <a:bodyPr rtlCol="0">
            <a:normAutofit/>
          </a:bodyPr>
          <a:lstStyle/>
          <a:p>
            <a:pPr marL="514350" indent="-514350" fontAlgn="auto">
              <a:spcAft>
                <a:spcPts val="0"/>
              </a:spcAft>
              <a:buFont typeface="Wingdings" panose="05000000000000000000" pitchFamily="2" charset="2"/>
              <a:buChar char="v"/>
              <a:defRPr/>
            </a:pPr>
            <a:r>
              <a:rPr lang="en-US" altLang="en-US" sz="4050" b="1" u="sng"/>
              <a:t>THE PRESENCE</a:t>
            </a:r>
            <a:br>
              <a:rPr lang="en-US" altLang="en-US" sz="4050" b="1" u="sng"/>
            </a:br>
            <a:r>
              <a:rPr lang="en-US" altLang="en-US" sz="3600"/>
              <a:t>The Search</a:t>
            </a:r>
            <a:br>
              <a:rPr lang="en-US" altLang="en-US" sz="3600"/>
            </a:br>
            <a:br>
              <a:rPr lang="en-US" altLang="en-US" sz="3600"/>
            </a:br>
            <a:endParaRPr lang="en-US" altLang="en-US" sz="4050" b="1" u="sng"/>
          </a:p>
        </p:txBody>
      </p:sp>
      <p:sp>
        <p:nvSpPr>
          <p:cNvPr id="35843" name="Subtitle 2">
            <a:extLst>
              <a:ext uri="{FF2B5EF4-FFF2-40B4-BE49-F238E27FC236}">
                <a16:creationId xmlns:a16="http://schemas.microsoft.com/office/drawing/2014/main" id="{12611A0B-AF69-49F4-AB24-206E7E18F983}"/>
              </a:ext>
            </a:extLst>
          </p:cNvPr>
          <p:cNvSpPr>
            <a:spLocks noGrp="1" noChangeArrowheads="1"/>
          </p:cNvSpPr>
          <p:nvPr>
            <p:ph type="subTitle" idx="1"/>
          </p:nvPr>
        </p:nvSpPr>
        <p:spPr>
          <a:xfrm>
            <a:off x="182563" y="2525713"/>
            <a:ext cx="8778875" cy="3349625"/>
          </a:xfrm>
        </p:spPr>
        <p:txBody>
          <a:bodyPr/>
          <a:lstStyle/>
          <a:p>
            <a:r>
              <a:rPr lang="en-US" altLang="en-US" sz="3600"/>
              <a:t>The Book – Supernatural</a:t>
            </a:r>
          </a:p>
          <a:p>
            <a:r>
              <a:rPr lang="en-US" altLang="en-US" sz="3300"/>
              <a:t>Initials on the Book were mine</a:t>
            </a:r>
          </a:p>
          <a:p>
            <a:r>
              <a:rPr lang="en-US" altLang="en-US" sz="3300"/>
              <a:t>I Opened the book, and the others left the room. </a:t>
            </a:r>
          </a:p>
          <a:p>
            <a:r>
              <a:rPr lang="en-US" altLang="en-US" sz="4500" b="1" u="sng"/>
              <a:t>I was able to put stuff down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34687CF7-2C7A-4BA7-88EF-1E75D744EF11}"/>
              </a:ext>
            </a:extLst>
          </p:cNvPr>
          <p:cNvSpPr>
            <a:spLocks noGrp="1"/>
          </p:cNvSpPr>
          <p:nvPr>
            <p:ph type="ctrTitle"/>
          </p:nvPr>
        </p:nvSpPr>
        <p:spPr>
          <a:xfrm>
            <a:off x="536575" y="1235075"/>
            <a:ext cx="8218488" cy="2063750"/>
          </a:xfrm>
        </p:spPr>
        <p:txBody>
          <a:bodyPr rtlCol="0">
            <a:normAutofit fontScale="90000"/>
          </a:bodyPr>
          <a:lstStyle/>
          <a:p>
            <a:pPr fontAlgn="auto">
              <a:spcAft>
                <a:spcPts val="0"/>
              </a:spcAft>
              <a:defRPr/>
            </a:pPr>
            <a:r>
              <a:rPr lang="en-US" altLang="en-US"/>
              <a:t>WHAT HAPPENS NEXT IS THE IMPOSSIBLE; OR SO I THOUGHT</a:t>
            </a:r>
          </a:p>
        </p:txBody>
      </p:sp>
      <p:sp>
        <p:nvSpPr>
          <p:cNvPr id="36867" name="Subtitle 2">
            <a:extLst>
              <a:ext uri="{FF2B5EF4-FFF2-40B4-BE49-F238E27FC236}">
                <a16:creationId xmlns:a16="http://schemas.microsoft.com/office/drawing/2014/main" id="{3D979B30-0E7D-4879-A5C5-E764FF433B63}"/>
              </a:ext>
            </a:extLst>
          </p:cNvPr>
          <p:cNvSpPr>
            <a:spLocks noGrp="1" noChangeArrowheads="1"/>
          </p:cNvSpPr>
          <p:nvPr>
            <p:ph type="subTitle" idx="1"/>
          </p:nvPr>
        </p:nvSpPr>
        <p:spPr>
          <a:xfrm>
            <a:off x="1108075" y="4721225"/>
            <a:ext cx="6972300" cy="787400"/>
          </a:xfrm>
        </p:spPr>
        <p:txBody>
          <a:bodyPr/>
          <a:lstStyle/>
          <a:p>
            <a:r>
              <a:rPr lang="en-US" altLang="en-US" b="1"/>
              <a:t>THE PRESENCE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CF4C35D2-3945-45AE-A013-E757B172AC60}"/>
              </a:ext>
            </a:extLst>
          </p:cNvPr>
          <p:cNvSpPr>
            <a:spLocks noGrp="1" noChangeArrowheads="1"/>
          </p:cNvSpPr>
          <p:nvPr>
            <p:ph type="title"/>
          </p:nvPr>
        </p:nvSpPr>
        <p:spPr>
          <a:xfrm>
            <a:off x="628650" y="1131888"/>
            <a:ext cx="7886700" cy="476250"/>
          </a:xfrm>
        </p:spPr>
        <p:txBody>
          <a:bodyPr/>
          <a:lstStyle/>
          <a:p>
            <a:r>
              <a:rPr lang="en-US" altLang="en-US" sz="2700" b="1"/>
              <a:t>THE PRESENCE</a:t>
            </a:r>
          </a:p>
        </p:txBody>
      </p:sp>
      <p:sp>
        <p:nvSpPr>
          <p:cNvPr id="37891" name="Content Placeholder 2">
            <a:extLst>
              <a:ext uri="{FF2B5EF4-FFF2-40B4-BE49-F238E27FC236}">
                <a16:creationId xmlns:a16="http://schemas.microsoft.com/office/drawing/2014/main" id="{7EF06107-F2C2-4D85-A031-877638F3865F}"/>
              </a:ext>
            </a:extLst>
          </p:cNvPr>
          <p:cNvSpPr>
            <a:spLocks noGrp="1" noChangeArrowheads="1"/>
          </p:cNvSpPr>
          <p:nvPr>
            <p:ph idx="1"/>
          </p:nvPr>
        </p:nvSpPr>
        <p:spPr>
          <a:xfrm>
            <a:off x="363538" y="1608138"/>
            <a:ext cx="8369300" cy="3881437"/>
          </a:xfrm>
        </p:spPr>
        <p:txBody>
          <a:bodyPr/>
          <a:lstStyle/>
          <a:p>
            <a:endParaRPr lang="en-US" altLang="en-US"/>
          </a:p>
          <a:p>
            <a:r>
              <a:rPr lang="en-US" altLang="en-US" sz="3600"/>
              <a:t>For I know the plans and thoughts that I have for you, says the Lord, plans to prosper you and not to harm you, plans to give you hope and a future. Then you will call on me and come and pray to me, and I will listen to you.  -  </a:t>
            </a:r>
            <a:r>
              <a:rPr lang="en-US" altLang="en-US" sz="3000" b="1" u="sng"/>
              <a:t>Jer. 29: 11-12</a:t>
            </a:r>
            <a:endParaRPr lang="en-US" altLang="en-US" sz="3600" b="1" u="sng"/>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847364B4-CDB8-45B2-AE9F-88ED04918889}"/>
              </a:ext>
            </a:extLst>
          </p:cNvPr>
          <p:cNvSpPr>
            <a:spLocks noGrp="1" noChangeArrowheads="1"/>
          </p:cNvSpPr>
          <p:nvPr>
            <p:ph type="title"/>
          </p:nvPr>
        </p:nvSpPr>
        <p:spPr>
          <a:xfrm>
            <a:off x="628650" y="1131888"/>
            <a:ext cx="7886700" cy="508000"/>
          </a:xfrm>
        </p:spPr>
        <p:txBody>
          <a:bodyPr/>
          <a:lstStyle/>
          <a:p>
            <a:r>
              <a:rPr lang="en-US" altLang="en-US" sz="2700" b="1"/>
              <a:t>The Presence</a:t>
            </a:r>
          </a:p>
        </p:txBody>
      </p:sp>
      <p:sp>
        <p:nvSpPr>
          <p:cNvPr id="3" name="Content Placeholder 2">
            <a:extLst>
              <a:ext uri="{FF2B5EF4-FFF2-40B4-BE49-F238E27FC236}">
                <a16:creationId xmlns:a16="http://schemas.microsoft.com/office/drawing/2014/main" id="{7B2CBCDD-316B-4B44-B830-5D1EE8794ECB}"/>
              </a:ext>
            </a:extLst>
          </p:cNvPr>
          <p:cNvSpPr>
            <a:spLocks noGrp="1"/>
          </p:cNvSpPr>
          <p:nvPr>
            <p:ph idx="1"/>
          </p:nvPr>
        </p:nvSpPr>
        <p:spPr>
          <a:xfrm>
            <a:off x="385763" y="1639888"/>
            <a:ext cx="8272462" cy="3849687"/>
          </a:xfrm>
        </p:spPr>
        <p:txBody>
          <a:bodyPr rtlCol="0">
            <a:normAutofit/>
          </a:bodyPr>
          <a:lstStyle/>
          <a:p>
            <a:pPr fontAlgn="auto">
              <a:spcAft>
                <a:spcPts val="0"/>
              </a:spcAft>
              <a:defRPr/>
            </a:pPr>
            <a:r>
              <a:rPr lang="en-US" sz="3600" dirty="0"/>
              <a:t>Then the word of the Lord came a second time: This is what the Lord says, He who made the earth, the Lord who formed it and established it… He says -</a:t>
            </a:r>
          </a:p>
          <a:p>
            <a:pPr marL="0" indent="0" fontAlgn="auto">
              <a:spcAft>
                <a:spcPts val="0"/>
              </a:spcAft>
              <a:buFont typeface="Arial" panose="020B0604020202020204" pitchFamily="34" charset="0"/>
              <a:buNone/>
              <a:defRPr/>
            </a:pPr>
            <a:r>
              <a:rPr lang="en-US" sz="3600" dirty="0"/>
              <a:t> Call to me and I will answer you and tell   you great and unsearchable things you  do not know.--  </a:t>
            </a:r>
            <a:r>
              <a:rPr lang="en-US" sz="3000" b="1" u="sng" dirty="0"/>
              <a:t>Jeremiah 33: 2-3</a:t>
            </a:r>
            <a:endParaRPr lang="en-US" sz="3600" dirty="0"/>
          </a:p>
          <a:p>
            <a:pPr fontAlgn="auto">
              <a:spcAft>
                <a:spcPts val="0"/>
              </a:spcAft>
              <a:defRPr/>
            </a:pPr>
            <a:endParaRPr lang="en-US" sz="36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1A044E99-F33B-48A8-9466-4BB6436EDFB1}"/>
              </a:ext>
            </a:extLst>
          </p:cNvPr>
          <p:cNvSpPr>
            <a:spLocks noGrp="1" noChangeArrowheads="1"/>
          </p:cNvSpPr>
          <p:nvPr>
            <p:ph type="title"/>
          </p:nvPr>
        </p:nvSpPr>
        <p:spPr>
          <a:xfrm>
            <a:off x="628650" y="1131888"/>
            <a:ext cx="7886700" cy="539750"/>
          </a:xfrm>
        </p:spPr>
        <p:txBody>
          <a:bodyPr/>
          <a:lstStyle/>
          <a:p>
            <a:r>
              <a:rPr lang="en-US" altLang="en-US" sz="2700"/>
              <a:t>The Presence---  THE PSALMS </a:t>
            </a:r>
          </a:p>
        </p:txBody>
      </p:sp>
      <p:sp>
        <p:nvSpPr>
          <p:cNvPr id="3" name="Content Placeholder 2">
            <a:extLst>
              <a:ext uri="{FF2B5EF4-FFF2-40B4-BE49-F238E27FC236}">
                <a16:creationId xmlns:a16="http://schemas.microsoft.com/office/drawing/2014/main" id="{D46FD33A-0103-471C-B2DF-4748727B8406}"/>
              </a:ext>
            </a:extLst>
          </p:cNvPr>
          <p:cNvSpPr>
            <a:spLocks noGrp="1"/>
          </p:cNvSpPr>
          <p:nvPr>
            <p:ph idx="1"/>
          </p:nvPr>
        </p:nvSpPr>
        <p:spPr>
          <a:xfrm>
            <a:off x="225425" y="1531938"/>
            <a:ext cx="8658225" cy="3957637"/>
          </a:xfrm>
        </p:spPr>
        <p:txBody>
          <a:bodyPr rtlCol="0">
            <a:normAutofit fontScale="92500" lnSpcReduction="10000"/>
          </a:bodyPr>
          <a:lstStyle/>
          <a:p>
            <a:pPr fontAlgn="auto">
              <a:spcAft>
                <a:spcPts val="0"/>
              </a:spcAft>
              <a:defRPr/>
            </a:pPr>
            <a:endParaRPr lang="en-US" dirty="0"/>
          </a:p>
          <a:p>
            <a:pPr marL="0" indent="0" fontAlgn="auto">
              <a:spcAft>
                <a:spcPts val="0"/>
              </a:spcAft>
              <a:buFont typeface="Arial" panose="020B0604020202020204" pitchFamily="34" charset="0"/>
              <a:buNone/>
              <a:defRPr/>
            </a:pPr>
            <a:r>
              <a:rPr lang="en-US" sz="3300" dirty="0"/>
              <a:t> The Mighty One, God the Lord, Has spoken and  called the earth From the rising of the sun to its  going down. Out of Zion, the perfection of beauty,</a:t>
            </a:r>
          </a:p>
          <a:p>
            <a:pPr marL="0" indent="0" fontAlgn="auto">
              <a:spcAft>
                <a:spcPts val="0"/>
              </a:spcAft>
              <a:buFont typeface="Arial" panose="020B0604020202020204" pitchFamily="34" charset="0"/>
              <a:buNone/>
              <a:defRPr/>
            </a:pPr>
            <a:r>
              <a:rPr lang="en-US" sz="3300" dirty="0"/>
              <a:t> God will shine forth. Our God shall come, and  shall not keep silent; A fire shall devour before  Him, And it shall be very tempestuous all around  Him… </a:t>
            </a:r>
            <a:r>
              <a:rPr lang="en-US" sz="2700" dirty="0"/>
              <a:t> </a:t>
            </a:r>
            <a:r>
              <a:rPr lang="en-US" sz="2700" b="1" u="sng" dirty="0"/>
              <a:t>Psalm  50:1-3</a:t>
            </a:r>
            <a:endParaRPr lang="en-US" sz="3300" b="1" u="sng" dirty="0"/>
          </a:p>
          <a:p>
            <a:pPr marL="0" indent="0" fontAlgn="auto">
              <a:spcAft>
                <a:spcPts val="0"/>
              </a:spcAft>
              <a:buFont typeface="Arial" panose="020B0604020202020204" pitchFamily="34" charset="0"/>
              <a:buNone/>
              <a:defRPr/>
            </a:pPr>
            <a:r>
              <a:rPr lang="en-US" sz="3600" dirty="0"/>
              <a:t> </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B268F1A4-ACAF-45FD-BA81-F864FE6E4B5D}"/>
              </a:ext>
            </a:extLst>
          </p:cNvPr>
          <p:cNvSpPr>
            <a:spLocks noGrp="1" noChangeArrowheads="1"/>
          </p:cNvSpPr>
          <p:nvPr>
            <p:ph type="title"/>
          </p:nvPr>
        </p:nvSpPr>
        <p:spPr>
          <a:xfrm>
            <a:off x="628650" y="1131888"/>
            <a:ext cx="7886700" cy="528637"/>
          </a:xfrm>
        </p:spPr>
        <p:txBody>
          <a:bodyPr/>
          <a:lstStyle/>
          <a:p>
            <a:r>
              <a:rPr lang="en-US" altLang="en-US" sz="2700" b="1"/>
              <a:t>The Presence</a:t>
            </a:r>
          </a:p>
        </p:txBody>
      </p:sp>
      <p:sp>
        <p:nvSpPr>
          <p:cNvPr id="4" name="Content Placeholder 3">
            <a:extLst>
              <a:ext uri="{FF2B5EF4-FFF2-40B4-BE49-F238E27FC236}">
                <a16:creationId xmlns:a16="http://schemas.microsoft.com/office/drawing/2014/main" id="{511BD4E9-F1F0-4DC9-BC3E-0C5E0B25C7EC}"/>
              </a:ext>
            </a:extLst>
          </p:cNvPr>
          <p:cNvSpPr>
            <a:spLocks noGrp="1"/>
          </p:cNvSpPr>
          <p:nvPr>
            <p:ph idx="1"/>
          </p:nvPr>
        </p:nvSpPr>
        <p:spPr>
          <a:xfrm>
            <a:off x="288925" y="1574800"/>
            <a:ext cx="8497888" cy="4040188"/>
          </a:xfrm>
        </p:spPr>
        <p:txBody>
          <a:bodyPr rtlCol="0">
            <a:normAutofit lnSpcReduction="10000"/>
          </a:bodyPr>
          <a:lstStyle/>
          <a:p>
            <a:pPr fontAlgn="auto">
              <a:spcAft>
                <a:spcPts val="0"/>
              </a:spcAft>
              <a:defRPr/>
            </a:pPr>
            <a:endParaRPr lang="en-US" sz="3300" dirty="0"/>
          </a:p>
          <a:p>
            <a:pPr marL="0" indent="0" fontAlgn="auto">
              <a:spcAft>
                <a:spcPts val="0"/>
              </a:spcAft>
              <a:buFont typeface="Arial" panose="020B0604020202020204" pitchFamily="34" charset="0"/>
              <a:buNone/>
              <a:defRPr/>
            </a:pPr>
            <a:r>
              <a:rPr lang="en-US" sz="3300" dirty="0"/>
              <a:t> </a:t>
            </a:r>
            <a:r>
              <a:rPr lang="en-US" sz="3600" dirty="0"/>
              <a:t>Have mercy upon me, O God, According to Your lovingkindness; According to the multitude of Your tender mercies, Blot out my transgressions.  </a:t>
            </a:r>
          </a:p>
          <a:p>
            <a:pPr marL="0" indent="0" fontAlgn="auto">
              <a:spcAft>
                <a:spcPts val="0"/>
              </a:spcAft>
              <a:buFont typeface="Arial" panose="020B0604020202020204" pitchFamily="34" charset="0"/>
              <a:buNone/>
              <a:defRPr/>
            </a:pPr>
            <a:r>
              <a:rPr lang="en-US" sz="3600" dirty="0"/>
              <a:t> Wash me thoroughly from my iniquity,</a:t>
            </a:r>
          </a:p>
          <a:p>
            <a:pPr marL="0" indent="0" fontAlgn="auto">
              <a:spcAft>
                <a:spcPts val="0"/>
              </a:spcAft>
              <a:buFont typeface="Arial" panose="020B0604020202020204" pitchFamily="34" charset="0"/>
              <a:buNone/>
              <a:defRPr/>
            </a:pPr>
            <a:r>
              <a:rPr lang="en-US" sz="3600" dirty="0"/>
              <a:t>And cleanse me from my sin</a:t>
            </a:r>
            <a:r>
              <a:rPr lang="en-US" sz="3300" dirty="0"/>
              <a:t>. --  </a:t>
            </a:r>
            <a:r>
              <a:rPr lang="en-US" sz="2700" b="1" u="sng" dirty="0"/>
              <a:t>Psalm 51: 1-2</a:t>
            </a:r>
            <a:endParaRPr lang="en-US" sz="3300" b="1" u="sng" dirty="0"/>
          </a:p>
          <a:p>
            <a:pPr marL="0" indent="0" fontAlgn="auto">
              <a:spcAft>
                <a:spcPts val="0"/>
              </a:spcAft>
              <a:buFont typeface="Arial" panose="020B0604020202020204" pitchFamily="34" charset="0"/>
              <a:buNone/>
              <a:defRPr/>
            </a:pPr>
            <a:r>
              <a:rPr lang="en-US" sz="3300" dirty="0"/>
              <a:t>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3315F6E-3827-437E-A2B5-4D73A88AB293}"/>
              </a:ext>
            </a:extLst>
          </p:cNvPr>
          <p:cNvSpPr>
            <a:spLocks noGrp="1"/>
          </p:cNvSpPr>
          <p:nvPr>
            <p:ph type="title"/>
          </p:nvPr>
        </p:nvSpPr>
        <p:spPr>
          <a:xfrm>
            <a:off x="628650" y="1479550"/>
            <a:ext cx="7740650" cy="1060450"/>
          </a:xfrm>
        </p:spPr>
        <p:txBody>
          <a:bodyPr rtlCol="0">
            <a:normAutofit/>
          </a:bodyPr>
          <a:lstStyle/>
          <a:p>
            <a:pPr fontAlgn="auto">
              <a:spcAft>
                <a:spcPts val="0"/>
              </a:spcAft>
              <a:defRPr/>
            </a:pPr>
            <a:r>
              <a:rPr lang="en-US" altLang="en-US" sz="4050" dirty="0"/>
              <a:t>A TIME OF DRAWING NEAR TO GOD</a:t>
            </a:r>
          </a:p>
        </p:txBody>
      </p:sp>
      <p:sp>
        <p:nvSpPr>
          <p:cNvPr id="5123" name="Content Placeholder 2">
            <a:extLst>
              <a:ext uri="{FF2B5EF4-FFF2-40B4-BE49-F238E27FC236}">
                <a16:creationId xmlns:a16="http://schemas.microsoft.com/office/drawing/2014/main" id="{EDC3CC2E-7BFD-429E-ABD0-1EDE289AAD61}"/>
              </a:ext>
            </a:extLst>
          </p:cNvPr>
          <p:cNvSpPr>
            <a:spLocks noGrp="1" noChangeArrowheads="1"/>
          </p:cNvSpPr>
          <p:nvPr>
            <p:ph idx="1"/>
          </p:nvPr>
        </p:nvSpPr>
        <p:spPr>
          <a:xfrm>
            <a:off x="628650" y="2400300"/>
            <a:ext cx="7886700" cy="584200"/>
          </a:xfrm>
        </p:spPr>
        <p:txBody>
          <a:bodyPr/>
          <a:lstStyle/>
          <a:p>
            <a:r>
              <a:rPr lang="en-US" altLang="en-US" sz="3300" b="1"/>
              <a:t>A NIGHT VISITATION</a:t>
            </a:r>
          </a:p>
          <a:p>
            <a:endParaRPr lang="en-US" altLang="en-US" sz="30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6BA26061-9D5E-420C-9D3C-633613316D09}"/>
              </a:ext>
            </a:extLst>
          </p:cNvPr>
          <p:cNvSpPr>
            <a:spLocks noGrp="1" noChangeArrowheads="1"/>
          </p:cNvSpPr>
          <p:nvPr>
            <p:ph type="title"/>
          </p:nvPr>
        </p:nvSpPr>
        <p:spPr>
          <a:xfrm>
            <a:off x="628650" y="1131888"/>
            <a:ext cx="7886700" cy="519112"/>
          </a:xfrm>
        </p:spPr>
        <p:txBody>
          <a:bodyPr/>
          <a:lstStyle/>
          <a:p>
            <a:r>
              <a:rPr lang="en-US" altLang="en-US" sz="2700"/>
              <a:t>The Presence – Psalm 51: 4, 7, 10-11</a:t>
            </a:r>
          </a:p>
        </p:txBody>
      </p:sp>
      <p:sp>
        <p:nvSpPr>
          <p:cNvPr id="3" name="Content Placeholder 2">
            <a:extLst>
              <a:ext uri="{FF2B5EF4-FFF2-40B4-BE49-F238E27FC236}">
                <a16:creationId xmlns:a16="http://schemas.microsoft.com/office/drawing/2014/main" id="{EF69C8BB-7C00-4512-90D3-DEE5D690251F}"/>
              </a:ext>
            </a:extLst>
          </p:cNvPr>
          <p:cNvSpPr>
            <a:spLocks noGrp="1"/>
          </p:cNvSpPr>
          <p:nvPr>
            <p:ph idx="1"/>
          </p:nvPr>
        </p:nvSpPr>
        <p:spPr>
          <a:xfrm>
            <a:off x="331788" y="1649413"/>
            <a:ext cx="8626475" cy="4076700"/>
          </a:xfrm>
        </p:spPr>
        <p:txBody>
          <a:bodyPr rtlCol="0">
            <a:normAutofit/>
          </a:bodyPr>
          <a:lstStyle/>
          <a:p>
            <a:pPr fontAlgn="auto">
              <a:spcAft>
                <a:spcPts val="0"/>
              </a:spcAft>
              <a:defRPr/>
            </a:pPr>
            <a:endParaRPr lang="en-US" dirty="0"/>
          </a:p>
          <a:p>
            <a:pPr marL="0" indent="0" fontAlgn="auto">
              <a:spcAft>
                <a:spcPts val="0"/>
              </a:spcAft>
              <a:buFont typeface="Arial" panose="020B0604020202020204" pitchFamily="34" charset="0"/>
              <a:buNone/>
              <a:defRPr/>
            </a:pPr>
            <a:r>
              <a:rPr lang="en-US" sz="3300" dirty="0"/>
              <a:t> Against You, You only, have I sinned, and done this evil in Your sight… Purge me with hyssop, and I shall be clean; Wash me, and I shall be   whiter than snow., Create in me a clean heart,  O God, and renew a steadfast spirit within me.  Do not cast me away from Your presence, and do not take Your Holy Spirit from me. </a:t>
            </a:r>
            <a:r>
              <a:rPr lang="en-US" sz="2700" b="1" u="sng" dirty="0"/>
              <a:t>Psalm 51: 4, 7 ,10-11</a:t>
            </a:r>
            <a:endParaRPr lang="en-US" sz="33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820BC764-CB60-4B3F-8EFD-1E62879CD821}"/>
              </a:ext>
            </a:extLst>
          </p:cNvPr>
          <p:cNvSpPr>
            <a:spLocks noGrp="1"/>
          </p:cNvSpPr>
          <p:nvPr>
            <p:ph type="title"/>
          </p:nvPr>
        </p:nvSpPr>
        <p:spPr>
          <a:xfrm>
            <a:off x="665163" y="1114425"/>
            <a:ext cx="7935912" cy="442913"/>
          </a:xfrm>
        </p:spPr>
        <p:txBody>
          <a:bodyPr rtlCol="0">
            <a:normAutofit fontScale="90000"/>
          </a:bodyPr>
          <a:lstStyle/>
          <a:p>
            <a:pPr fontAlgn="auto">
              <a:spcAft>
                <a:spcPts val="0"/>
              </a:spcAft>
              <a:defRPr/>
            </a:pPr>
            <a:r>
              <a:rPr lang="en-US" altLang="en-US" sz="2700" b="1"/>
              <a:t>The Presence – Psalms 60 and 65</a:t>
            </a:r>
          </a:p>
        </p:txBody>
      </p:sp>
      <p:sp>
        <p:nvSpPr>
          <p:cNvPr id="43011" name="Content Placeholder 2">
            <a:extLst>
              <a:ext uri="{FF2B5EF4-FFF2-40B4-BE49-F238E27FC236}">
                <a16:creationId xmlns:a16="http://schemas.microsoft.com/office/drawing/2014/main" id="{35091782-2D07-4BAF-8FB8-3E47CD7D1A53}"/>
              </a:ext>
            </a:extLst>
          </p:cNvPr>
          <p:cNvSpPr>
            <a:spLocks noGrp="1" noChangeArrowheads="1"/>
          </p:cNvSpPr>
          <p:nvPr>
            <p:ph idx="1"/>
          </p:nvPr>
        </p:nvSpPr>
        <p:spPr>
          <a:xfrm>
            <a:off x="322263" y="1557338"/>
            <a:ext cx="8453437" cy="3932237"/>
          </a:xfrm>
        </p:spPr>
        <p:txBody>
          <a:bodyPr/>
          <a:lstStyle/>
          <a:p>
            <a:pPr marL="0" indent="0">
              <a:buFont typeface="Arial" panose="020B0604020202020204" pitchFamily="34" charset="0"/>
              <a:buNone/>
            </a:pPr>
            <a:r>
              <a:rPr lang="en-US" altLang="en-US" sz="3300"/>
              <a:t> O God, You have cast us off; You have broken us down… That Your beloved may be delivered,</a:t>
            </a:r>
          </a:p>
          <a:p>
            <a:pPr marL="0" indent="0">
              <a:buFont typeface="Arial" panose="020B0604020202020204" pitchFamily="34" charset="0"/>
              <a:buNone/>
            </a:pPr>
            <a:r>
              <a:rPr lang="en-US" altLang="en-US" sz="3300"/>
              <a:t>Save with Your right hand, and hear me. God has spoken in His holiness: I will rejoice… And to You the vow shall be performed. O You who hear prayer, To You all flesh will come… As for our transgressions, You will provide atonement for them. </a:t>
            </a:r>
            <a:r>
              <a:rPr lang="en-US" altLang="en-US" sz="2700" b="1" u="sng"/>
              <a:t>Psalm 65: 2-3</a:t>
            </a:r>
            <a:endParaRPr lang="en-US" altLang="en-US" sz="33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DB55DF11-2DAB-40C9-B24D-F65F94173424}"/>
              </a:ext>
            </a:extLst>
          </p:cNvPr>
          <p:cNvSpPr>
            <a:spLocks noGrp="1"/>
          </p:cNvSpPr>
          <p:nvPr>
            <p:ph type="title"/>
          </p:nvPr>
        </p:nvSpPr>
        <p:spPr>
          <a:xfrm>
            <a:off x="628650" y="1131888"/>
            <a:ext cx="7886700" cy="442912"/>
          </a:xfrm>
        </p:spPr>
        <p:txBody>
          <a:bodyPr rtlCol="0">
            <a:normAutofit fontScale="90000"/>
          </a:bodyPr>
          <a:lstStyle/>
          <a:p>
            <a:pPr fontAlgn="auto">
              <a:spcAft>
                <a:spcPts val="0"/>
              </a:spcAft>
              <a:defRPr/>
            </a:pPr>
            <a:r>
              <a:rPr lang="en-US" altLang="en-US" sz="2700" b="1"/>
              <a:t>The Presence – Psalm 91: 14-16</a:t>
            </a:r>
          </a:p>
        </p:txBody>
      </p:sp>
      <p:sp>
        <p:nvSpPr>
          <p:cNvPr id="44035" name="Content Placeholder 2">
            <a:extLst>
              <a:ext uri="{FF2B5EF4-FFF2-40B4-BE49-F238E27FC236}">
                <a16:creationId xmlns:a16="http://schemas.microsoft.com/office/drawing/2014/main" id="{1E8EAE87-CF01-4238-A8DC-6E4D37557EF4}"/>
              </a:ext>
            </a:extLst>
          </p:cNvPr>
          <p:cNvSpPr>
            <a:spLocks noGrp="1" noChangeArrowheads="1"/>
          </p:cNvSpPr>
          <p:nvPr>
            <p:ph idx="1"/>
          </p:nvPr>
        </p:nvSpPr>
        <p:spPr>
          <a:xfrm>
            <a:off x="203200" y="1682750"/>
            <a:ext cx="8455025" cy="4044950"/>
          </a:xfrm>
        </p:spPr>
        <p:txBody>
          <a:bodyPr/>
          <a:lstStyle/>
          <a:p>
            <a:r>
              <a:rPr lang="en-US" altLang="en-US" sz="3300"/>
              <a:t>“Because he has set his love upon Me, therefore I will deliver him; I will set him on high, because he has known My name. He shall call upon Me, and I will answer him; I will be with him in trouble; I will deliver him and honor him. With long life I will satisfy him, and show him My salvation”. </a:t>
            </a:r>
            <a:r>
              <a:rPr lang="en-US" altLang="en-US" sz="2700" b="1" u="sng"/>
              <a:t>Psalm 91: 14-16</a:t>
            </a:r>
            <a:endParaRPr lang="en-US" altLang="en-US" sz="33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3FDB3857-B2A4-4A11-9070-DA31F0F4C19C}"/>
              </a:ext>
            </a:extLst>
          </p:cNvPr>
          <p:cNvSpPr>
            <a:spLocks noGrp="1" noChangeArrowheads="1"/>
          </p:cNvSpPr>
          <p:nvPr>
            <p:ph type="title"/>
          </p:nvPr>
        </p:nvSpPr>
        <p:spPr>
          <a:xfrm>
            <a:off x="628650" y="1131888"/>
            <a:ext cx="7886700" cy="476250"/>
          </a:xfrm>
        </p:spPr>
        <p:txBody>
          <a:bodyPr/>
          <a:lstStyle/>
          <a:p>
            <a:r>
              <a:rPr lang="en-US" altLang="en-US" sz="2700" b="1"/>
              <a:t>The Presence … Psalm 111: 2, 4, 10 .</a:t>
            </a:r>
          </a:p>
        </p:txBody>
      </p:sp>
      <p:sp>
        <p:nvSpPr>
          <p:cNvPr id="45059" name="Content Placeholder 2">
            <a:extLst>
              <a:ext uri="{FF2B5EF4-FFF2-40B4-BE49-F238E27FC236}">
                <a16:creationId xmlns:a16="http://schemas.microsoft.com/office/drawing/2014/main" id="{B35ECB88-A672-4B00-BC2A-F2A5CF46241A}"/>
              </a:ext>
            </a:extLst>
          </p:cNvPr>
          <p:cNvSpPr>
            <a:spLocks noGrp="1"/>
          </p:cNvSpPr>
          <p:nvPr>
            <p:ph idx="1"/>
          </p:nvPr>
        </p:nvSpPr>
        <p:spPr>
          <a:xfrm>
            <a:off x="214313" y="1608138"/>
            <a:ext cx="8701087" cy="3986212"/>
          </a:xfrm>
        </p:spPr>
        <p:txBody>
          <a:bodyPr rtlCol="0">
            <a:normAutofit/>
          </a:bodyPr>
          <a:lstStyle/>
          <a:p>
            <a:pPr marL="0" indent="0" fontAlgn="auto">
              <a:spcAft>
                <a:spcPts val="0"/>
              </a:spcAft>
              <a:buFont typeface="Arial" panose="020B0604020202020204" pitchFamily="34" charset="0"/>
              <a:buNone/>
              <a:defRPr/>
            </a:pPr>
            <a:r>
              <a:rPr lang="en-US" altLang="en-US" sz="2850"/>
              <a:t> The works of the Lord are great… He has made His wonderful works to be remembered; The Lord is gracious and full of compassion. All His precepts are sure. They stand fast forever and ever, He has sent redemption to His  people; He has commanded His covenant forever:</a:t>
            </a:r>
          </a:p>
          <a:p>
            <a:pPr marL="0" indent="0" fontAlgn="auto">
              <a:spcAft>
                <a:spcPts val="0"/>
              </a:spcAft>
              <a:buFont typeface="Arial" panose="020B0604020202020204" pitchFamily="34" charset="0"/>
              <a:buNone/>
              <a:defRPr/>
            </a:pPr>
            <a:r>
              <a:rPr lang="en-US" altLang="en-US" sz="2850"/>
              <a:t>  Holy and awesome is His name. The fear of the Lord is the beginning of  wisdom; A good understanding have all those who do His commandments. His praise endures forever…  </a:t>
            </a:r>
            <a:r>
              <a:rPr lang="en-US" altLang="en-US" sz="2700" b="1" u="sng"/>
              <a:t>Psalm 111: 2, 4, 10 </a:t>
            </a:r>
            <a:endParaRPr lang="en-US" altLang="en-US" sz="2850" b="1" u="sng"/>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9F19CF50-1B78-4621-8D6D-8C6963674AEF}"/>
              </a:ext>
            </a:extLst>
          </p:cNvPr>
          <p:cNvSpPr>
            <a:spLocks noGrp="1" noChangeArrowheads="1"/>
          </p:cNvSpPr>
          <p:nvPr>
            <p:ph type="title"/>
          </p:nvPr>
        </p:nvSpPr>
        <p:spPr>
          <a:xfrm>
            <a:off x="477838" y="1150938"/>
            <a:ext cx="7886700" cy="563562"/>
          </a:xfrm>
        </p:spPr>
        <p:txBody>
          <a:bodyPr/>
          <a:lstStyle/>
          <a:p>
            <a:r>
              <a:rPr lang="en-US" altLang="en-US" sz="2700" b="1"/>
              <a:t>The Presence – Deuteronomy 30:19  </a:t>
            </a:r>
          </a:p>
        </p:txBody>
      </p:sp>
      <p:sp>
        <p:nvSpPr>
          <p:cNvPr id="46083" name="Content Placeholder 2">
            <a:extLst>
              <a:ext uri="{FF2B5EF4-FFF2-40B4-BE49-F238E27FC236}">
                <a16:creationId xmlns:a16="http://schemas.microsoft.com/office/drawing/2014/main" id="{28D2AE60-DCB2-4819-A339-1E5BF35C71E9}"/>
              </a:ext>
            </a:extLst>
          </p:cNvPr>
          <p:cNvSpPr>
            <a:spLocks noGrp="1" noChangeArrowheads="1"/>
          </p:cNvSpPr>
          <p:nvPr>
            <p:ph idx="1"/>
          </p:nvPr>
        </p:nvSpPr>
        <p:spPr>
          <a:xfrm>
            <a:off x="214313" y="1714500"/>
            <a:ext cx="8669337" cy="3775075"/>
          </a:xfrm>
        </p:spPr>
        <p:txBody>
          <a:bodyPr/>
          <a:lstStyle/>
          <a:p>
            <a:pPr marL="0" indent="0">
              <a:buFont typeface="Arial" panose="020B0604020202020204" pitchFamily="34" charset="0"/>
              <a:buNone/>
            </a:pPr>
            <a:endParaRPr lang="en-US" altLang="en-US"/>
          </a:p>
          <a:p>
            <a:pPr marL="0" indent="0">
              <a:buFont typeface="Arial" panose="020B0604020202020204" pitchFamily="34" charset="0"/>
              <a:buNone/>
            </a:pPr>
            <a:r>
              <a:rPr lang="en-US" altLang="en-US"/>
              <a:t> </a:t>
            </a:r>
            <a:r>
              <a:rPr lang="en-US" altLang="en-US" sz="3600"/>
              <a:t>I call heaven and earth as witnesses today against  you, that I have set before you life and death,  blessing and cursing; therefore choose life, that  both you and your descendants may live; </a:t>
            </a:r>
          </a:p>
          <a:p>
            <a:pPr marL="0" indent="0">
              <a:buFont typeface="Arial" panose="020B0604020202020204" pitchFamily="34" charset="0"/>
              <a:buNone/>
            </a:pPr>
            <a:r>
              <a:rPr lang="en-US" altLang="en-US" sz="2700" b="1" u="sng"/>
              <a:t>Deuteronomy 30:19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365B4121-7F94-48FA-9735-8EA00EB708D2}"/>
              </a:ext>
            </a:extLst>
          </p:cNvPr>
          <p:cNvSpPr>
            <a:spLocks noGrp="1" noChangeArrowheads="1"/>
          </p:cNvSpPr>
          <p:nvPr>
            <p:ph type="title"/>
          </p:nvPr>
        </p:nvSpPr>
        <p:spPr>
          <a:xfrm>
            <a:off x="722313" y="1131888"/>
            <a:ext cx="7886700" cy="519112"/>
          </a:xfrm>
        </p:spPr>
        <p:txBody>
          <a:bodyPr/>
          <a:lstStyle/>
          <a:p>
            <a:r>
              <a:rPr lang="en-US" altLang="en-US" sz="2700" b="1"/>
              <a:t>The Presence – Annoyed. I heard an answer. </a:t>
            </a:r>
          </a:p>
        </p:txBody>
      </p:sp>
      <p:sp>
        <p:nvSpPr>
          <p:cNvPr id="47107" name="Content Placeholder 2">
            <a:extLst>
              <a:ext uri="{FF2B5EF4-FFF2-40B4-BE49-F238E27FC236}">
                <a16:creationId xmlns:a16="http://schemas.microsoft.com/office/drawing/2014/main" id="{CAF84BB5-80E7-4373-87F9-905C7BFE4EF7}"/>
              </a:ext>
            </a:extLst>
          </p:cNvPr>
          <p:cNvSpPr>
            <a:spLocks noGrp="1"/>
          </p:cNvSpPr>
          <p:nvPr>
            <p:ph idx="1"/>
          </p:nvPr>
        </p:nvSpPr>
        <p:spPr>
          <a:xfrm>
            <a:off x="428625" y="1651000"/>
            <a:ext cx="8380413" cy="3975100"/>
          </a:xfrm>
        </p:spPr>
        <p:txBody>
          <a:bodyPr rtlCol="0">
            <a:normAutofit fontScale="92500" lnSpcReduction="20000"/>
          </a:bodyPr>
          <a:lstStyle/>
          <a:p>
            <a:pPr marL="0" indent="0" fontAlgn="auto">
              <a:spcAft>
                <a:spcPts val="0"/>
              </a:spcAft>
              <a:buFont typeface="Arial" panose="020B0604020202020204" pitchFamily="34" charset="0"/>
              <a:buNone/>
              <a:defRPr/>
            </a:pPr>
            <a:r>
              <a:rPr lang="en-US" altLang="en-US" sz="3300" b="1"/>
              <a:t>           </a:t>
            </a:r>
            <a:r>
              <a:rPr lang="en-US" altLang="en-US" sz="3300" b="1" u="sng"/>
              <a:t>What do you want from me?</a:t>
            </a:r>
          </a:p>
          <a:p>
            <a:pPr marL="0" indent="0" fontAlgn="auto">
              <a:spcAft>
                <a:spcPts val="0"/>
              </a:spcAft>
              <a:buFont typeface="Arial" panose="020B0604020202020204" pitchFamily="34" charset="0"/>
              <a:buNone/>
              <a:defRPr/>
            </a:pPr>
            <a:r>
              <a:rPr lang="en-US" altLang="en-US" sz="3300" b="1"/>
              <a:t>              I asked for three things.</a:t>
            </a:r>
          </a:p>
          <a:p>
            <a:pPr marL="0" indent="0" fontAlgn="auto">
              <a:spcAft>
                <a:spcPts val="0"/>
              </a:spcAft>
              <a:buFont typeface="Arial" panose="020B0604020202020204" pitchFamily="34" charset="0"/>
              <a:buNone/>
              <a:defRPr/>
            </a:pPr>
            <a:r>
              <a:rPr lang="en-US" altLang="en-US" sz="3300" b="1"/>
              <a:t>1.) Stop using. I had tried  on my own</a:t>
            </a:r>
          </a:p>
          <a:p>
            <a:pPr marL="0" indent="0" fontAlgn="auto">
              <a:spcAft>
                <a:spcPts val="0"/>
              </a:spcAft>
              <a:buFont typeface="Arial" panose="020B0604020202020204" pitchFamily="34" charset="0"/>
              <a:buNone/>
              <a:defRPr/>
            </a:pPr>
            <a:endParaRPr lang="en-US" altLang="en-US" sz="3300" b="1"/>
          </a:p>
          <a:p>
            <a:pPr marL="0" indent="0" fontAlgn="auto">
              <a:spcAft>
                <a:spcPts val="0"/>
              </a:spcAft>
              <a:buFont typeface="Arial" panose="020B0604020202020204" pitchFamily="34" charset="0"/>
              <a:buNone/>
              <a:defRPr/>
            </a:pPr>
            <a:r>
              <a:rPr lang="en-US" altLang="en-US" sz="3300" b="1"/>
              <a:t> 2.) No withdrawal and No program</a:t>
            </a:r>
          </a:p>
          <a:p>
            <a:pPr marL="0" indent="0" fontAlgn="auto">
              <a:spcAft>
                <a:spcPts val="0"/>
              </a:spcAft>
              <a:buFont typeface="Arial" panose="020B0604020202020204" pitchFamily="34" charset="0"/>
              <a:buNone/>
              <a:defRPr/>
            </a:pPr>
            <a:endParaRPr lang="en-US" altLang="en-US" sz="3300" b="1"/>
          </a:p>
          <a:p>
            <a:pPr marL="0" indent="0" fontAlgn="auto">
              <a:spcAft>
                <a:spcPts val="0"/>
              </a:spcAft>
              <a:buFont typeface="Arial" panose="020B0604020202020204" pitchFamily="34" charset="0"/>
              <a:buNone/>
              <a:defRPr/>
            </a:pPr>
            <a:r>
              <a:rPr lang="en-US" altLang="en-US" sz="3300" b="1"/>
              <a:t> 3.) I am afraid to die, or go to jail, or both.</a:t>
            </a:r>
          </a:p>
          <a:p>
            <a:pPr marL="0" indent="0" fontAlgn="auto">
              <a:spcAft>
                <a:spcPts val="0"/>
              </a:spcAft>
              <a:buFont typeface="Arial" panose="020B0604020202020204" pitchFamily="34" charset="0"/>
              <a:buNone/>
              <a:defRPr/>
            </a:pPr>
            <a:r>
              <a:rPr lang="en-US" altLang="en-US" sz="3300" b="1"/>
              <a:t>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154017C7-1E0D-4C25-8DC0-4A6D5FAE46AF}"/>
              </a:ext>
            </a:extLst>
          </p:cNvPr>
          <p:cNvSpPr>
            <a:spLocks noGrp="1" noChangeArrowheads="1"/>
          </p:cNvSpPr>
          <p:nvPr>
            <p:ph type="title"/>
          </p:nvPr>
        </p:nvSpPr>
        <p:spPr>
          <a:xfrm>
            <a:off x="628650" y="1131888"/>
            <a:ext cx="7886700" cy="519112"/>
          </a:xfrm>
        </p:spPr>
        <p:txBody>
          <a:bodyPr/>
          <a:lstStyle/>
          <a:p>
            <a:r>
              <a:rPr lang="en-US" altLang="en-US" sz="2700"/>
              <a:t>The Presence – The plan-A Strategy. </a:t>
            </a:r>
          </a:p>
        </p:txBody>
      </p:sp>
      <p:sp>
        <p:nvSpPr>
          <p:cNvPr id="48131" name="Content Placeholder 2">
            <a:extLst>
              <a:ext uri="{FF2B5EF4-FFF2-40B4-BE49-F238E27FC236}">
                <a16:creationId xmlns:a16="http://schemas.microsoft.com/office/drawing/2014/main" id="{F1FF79F5-F0CF-4149-B7F1-A27024C139DE}"/>
              </a:ext>
            </a:extLst>
          </p:cNvPr>
          <p:cNvSpPr>
            <a:spLocks noGrp="1" noChangeArrowheads="1"/>
          </p:cNvSpPr>
          <p:nvPr>
            <p:ph idx="1"/>
          </p:nvPr>
        </p:nvSpPr>
        <p:spPr>
          <a:xfrm>
            <a:off x="354013" y="1649413"/>
            <a:ext cx="8443912" cy="3987800"/>
          </a:xfrm>
        </p:spPr>
        <p:txBody>
          <a:bodyPr/>
          <a:lstStyle/>
          <a:p>
            <a:pPr marL="0" indent="0">
              <a:buFont typeface="Arial" panose="020B0604020202020204" pitchFamily="34" charset="0"/>
              <a:buNone/>
            </a:pPr>
            <a:r>
              <a:rPr lang="en-US" altLang="en-US" sz="3300" b="1"/>
              <a:t> </a:t>
            </a:r>
            <a:r>
              <a:rPr lang="en-US" altLang="en-US" sz="3600" b="1"/>
              <a:t>                         </a:t>
            </a:r>
            <a:r>
              <a:rPr lang="en-US" altLang="en-US" sz="3600" b="1" u="sng"/>
              <a:t>THE ESCAPE</a:t>
            </a:r>
          </a:p>
          <a:p>
            <a:pPr marL="0" indent="0">
              <a:buFont typeface="Arial" panose="020B0604020202020204" pitchFamily="34" charset="0"/>
              <a:buNone/>
            </a:pPr>
            <a:r>
              <a:rPr lang="en-US" altLang="en-US" sz="3300" b="1"/>
              <a:t> No temptation has overtaken you except such as is common to man; but God is faithful, who will not allow you to be tempted beyond what you are able, but with the temptation will also make the way of escape, that you may be able to bear it. - </a:t>
            </a:r>
            <a:r>
              <a:rPr lang="en-US" altLang="en-US" sz="2700" b="1" u="sng"/>
              <a:t>1 Corinthians 10:13 </a:t>
            </a:r>
            <a:endParaRPr lang="en-US" altLang="en-US" sz="3300" b="1"/>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B2431021-299D-4AB9-9EAD-3014B2CE60D9}"/>
              </a:ext>
            </a:extLst>
          </p:cNvPr>
          <p:cNvSpPr>
            <a:spLocks noGrp="1" noChangeArrowheads="1"/>
          </p:cNvSpPr>
          <p:nvPr>
            <p:ph type="title"/>
          </p:nvPr>
        </p:nvSpPr>
        <p:spPr>
          <a:xfrm>
            <a:off x="628650" y="1131888"/>
            <a:ext cx="7886700" cy="465137"/>
          </a:xfrm>
        </p:spPr>
        <p:txBody>
          <a:bodyPr/>
          <a:lstStyle/>
          <a:p>
            <a:r>
              <a:rPr lang="en-US" altLang="en-US" sz="2700" b="1"/>
              <a:t>The presence – The Vortex and The Light</a:t>
            </a:r>
          </a:p>
        </p:txBody>
      </p:sp>
      <p:sp>
        <p:nvSpPr>
          <p:cNvPr id="3" name="Content Placeholder 2">
            <a:extLst>
              <a:ext uri="{FF2B5EF4-FFF2-40B4-BE49-F238E27FC236}">
                <a16:creationId xmlns:a16="http://schemas.microsoft.com/office/drawing/2014/main" id="{C66D6B24-D555-4905-A6BC-9767772922C1}"/>
              </a:ext>
            </a:extLst>
          </p:cNvPr>
          <p:cNvSpPr>
            <a:spLocks noGrp="1"/>
          </p:cNvSpPr>
          <p:nvPr>
            <p:ph idx="1"/>
          </p:nvPr>
        </p:nvSpPr>
        <p:spPr>
          <a:xfrm>
            <a:off x="628650" y="1779588"/>
            <a:ext cx="8137525" cy="3709987"/>
          </a:xfrm>
        </p:spPr>
        <p:txBody>
          <a:bodyPr rtlCol="0">
            <a:normAutofit/>
          </a:bodyPr>
          <a:lstStyle/>
          <a:p>
            <a:pPr fontAlgn="auto">
              <a:spcAft>
                <a:spcPts val="0"/>
              </a:spcAft>
              <a:buFontTx/>
              <a:buChar char="-"/>
              <a:defRPr/>
            </a:pPr>
            <a:r>
              <a:rPr lang="en-US" sz="3300" b="1" dirty="0"/>
              <a:t> The wind – The Noise – A Rushing Train</a:t>
            </a:r>
          </a:p>
          <a:p>
            <a:pPr fontAlgn="auto">
              <a:spcAft>
                <a:spcPts val="0"/>
              </a:spcAft>
              <a:buFontTx/>
              <a:buChar char="-"/>
              <a:defRPr/>
            </a:pPr>
            <a:r>
              <a:rPr lang="en-US" sz="3300" b="1" dirty="0"/>
              <a:t> A Vortex forms in the room, A funnel.</a:t>
            </a:r>
          </a:p>
          <a:p>
            <a:pPr fontAlgn="auto">
              <a:spcAft>
                <a:spcPts val="0"/>
              </a:spcAft>
              <a:buFontTx/>
              <a:buChar char="-"/>
              <a:defRPr/>
            </a:pPr>
            <a:r>
              <a:rPr lang="en-US" sz="3300" b="1" dirty="0"/>
              <a:t> Darkness gets sucked out around me</a:t>
            </a:r>
          </a:p>
          <a:p>
            <a:pPr fontAlgn="auto">
              <a:spcAft>
                <a:spcPts val="0"/>
              </a:spcAft>
              <a:buFontTx/>
              <a:buChar char="-"/>
              <a:defRPr/>
            </a:pPr>
            <a:r>
              <a:rPr lang="en-US" sz="3300" b="1" dirty="0"/>
              <a:t> The Brilliant White Light floods the room</a:t>
            </a:r>
          </a:p>
          <a:p>
            <a:pPr fontAlgn="auto">
              <a:spcAft>
                <a:spcPts val="0"/>
              </a:spcAft>
              <a:buFontTx/>
              <a:buChar char="-"/>
              <a:defRPr/>
            </a:pPr>
            <a:r>
              <a:rPr lang="en-US" sz="3300" b="1" dirty="0"/>
              <a:t> His Presence brings His Fragrance</a:t>
            </a:r>
          </a:p>
          <a:p>
            <a:pPr fontAlgn="auto">
              <a:spcAft>
                <a:spcPts val="0"/>
              </a:spcAft>
              <a:buFontTx/>
              <a:buChar char="-"/>
              <a:defRPr/>
            </a:pPr>
            <a:r>
              <a:rPr lang="en-US" sz="3300" b="1" dirty="0"/>
              <a:t> Everything not of God is removed Purified.</a:t>
            </a:r>
          </a:p>
          <a:p>
            <a:pPr marL="0" indent="0" fontAlgn="auto">
              <a:spcAft>
                <a:spcPts val="0"/>
              </a:spcAft>
              <a:buFont typeface="Arial" panose="020B0604020202020204" pitchFamily="34" charset="0"/>
              <a:buNone/>
              <a:defRPr/>
            </a:pP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82659AF5-E5D3-4E50-B829-B397359B343D}"/>
              </a:ext>
            </a:extLst>
          </p:cNvPr>
          <p:cNvSpPr>
            <a:spLocks noGrp="1"/>
          </p:cNvSpPr>
          <p:nvPr>
            <p:ph type="title"/>
          </p:nvPr>
        </p:nvSpPr>
        <p:spPr>
          <a:xfrm>
            <a:off x="628650" y="1114425"/>
            <a:ext cx="7886700" cy="439738"/>
          </a:xfrm>
        </p:spPr>
        <p:txBody>
          <a:bodyPr rtlCol="0">
            <a:normAutofit fontScale="90000"/>
          </a:bodyPr>
          <a:lstStyle/>
          <a:p>
            <a:pPr fontAlgn="auto">
              <a:spcAft>
                <a:spcPts val="0"/>
              </a:spcAft>
              <a:defRPr/>
            </a:pPr>
            <a:r>
              <a:rPr lang="en-US" altLang="en-US" sz="2700" b="1"/>
              <a:t> The Presence – A fire goes before Him </a:t>
            </a:r>
          </a:p>
        </p:txBody>
      </p:sp>
      <p:sp>
        <p:nvSpPr>
          <p:cNvPr id="50179" name="Content Placeholder 2">
            <a:extLst>
              <a:ext uri="{FF2B5EF4-FFF2-40B4-BE49-F238E27FC236}">
                <a16:creationId xmlns:a16="http://schemas.microsoft.com/office/drawing/2014/main" id="{8BB3D3F9-41FC-4459-9568-7F20A9E5855A}"/>
              </a:ext>
            </a:extLst>
          </p:cNvPr>
          <p:cNvSpPr>
            <a:spLocks noGrp="1" noChangeArrowheads="1"/>
          </p:cNvSpPr>
          <p:nvPr>
            <p:ph idx="1"/>
          </p:nvPr>
        </p:nvSpPr>
        <p:spPr>
          <a:xfrm>
            <a:off x="460375" y="1554163"/>
            <a:ext cx="8358188" cy="3935412"/>
          </a:xfrm>
        </p:spPr>
        <p:txBody>
          <a:bodyPr/>
          <a:lstStyle/>
          <a:p>
            <a:pPr marL="0" indent="0">
              <a:buFont typeface="Arial" panose="020B0604020202020204" pitchFamily="34" charset="0"/>
              <a:buNone/>
            </a:pPr>
            <a:r>
              <a:rPr lang="en-US" altLang="en-US" sz="3300"/>
              <a:t> </a:t>
            </a:r>
          </a:p>
          <a:p>
            <a:pPr marL="0" indent="0">
              <a:buFont typeface="Arial" panose="020B0604020202020204" pitchFamily="34" charset="0"/>
              <a:buNone/>
            </a:pPr>
            <a:r>
              <a:rPr lang="en-US" altLang="en-US" sz="3300"/>
              <a:t> </a:t>
            </a:r>
            <a:r>
              <a:rPr lang="en-US" altLang="en-US" sz="3600" b="1"/>
              <a:t>Fire goes before Him</a:t>
            </a:r>
          </a:p>
          <a:p>
            <a:pPr marL="0" indent="0">
              <a:buFont typeface="Arial" panose="020B0604020202020204" pitchFamily="34" charset="0"/>
              <a:buNone/>
            </a:pPr>
            <a:r>
              <a:rPr lang="en-US" altLang="en-US" sz="3600" b="1"/>
              <a:t> And burns up His adversaries on all sides.</a:t>
            </a:r>
          </a:p>
          <a:p>
            <a:pPr marL="0" indent="0">
              <a:buFont typeface="Arial" panose="020B0604020202020204" pitchFamily="34" charset="0"/>
              <a:buNone/>
            </a:pPr>
            <a:r>
              <a:rPr lang="en-US" altLang="en-US" sz="3600" b="1"/>
              <a:t> His lightnings have illuminated the world;</a:t>
            </a:r>
          </a:p>
          <a:p>
            <a:pPr marL="0" indent="0">
              <a:buFont typeface="Arial" panose="020B0604020202020204" pitchFamily="34" charset="0"/>
              <a:buNone/>
            </a:pPr>
            <a:r>
              <a:rPr lang="en-US" altLang="en-US" sz="3600" b="1"/>
              <a:t> The earth has seen and trembled.</a:t>
            </a:r>
          </a:p>
          <a:p>
            <a:pPr marL="0" indent="0">
              <a:buFont typeface="Arial" panose="020B0604020202020204" pitchFamily="34" charset="0"/>
              <a:buNone/>
            </a:pPr>
            <a:r>
              <a:rPr lang="en-US" altLang="en-US" sz="3600" b="1"/>
              <a:t>  </a:t>
            </a:r>
            <a:r>
              <a:rPr lang="en-US" altLang="en-US" sz="2700" b="1" u="sng"/>
              <a:t>Psalm 97: 3-4 </a:t>
            </a:r>
            <a:endParaRPr lang="en-US" altLang="en-US" sz="3600" b="1"/>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C8502A9D-8D67-4BEE-8C0F-A527940F8B3A}"/>
              </a:ext>
            </a:extLst>
          </p:cNvPr>
          <p:cNvSpPr>
            <a:spLocks noGrp="1" noChangeArrowheads="1"/>
          </p:cNvSpPr>
          <p:nvPr>
            <p:ph type="title"/>
          </p:nvPr>
        </p:nvSpPr>
        <p:spPr>
          <a:xfrm>
            <a:off x="628650" y="1131888"/>
            <a:ext cx="7886700" cy="582612"/>
          </a:xfrm>
        </p:spPr>
        <p:txBody>
          <a:bodyPr/>
          <a:lstStyle/>
          <a:p>
            <a:r>
              <a:rPr lang="en-US" altLang="en-US" sz="2700" b="1"/>
              <a:t>The Presence – Discovery - Heaven functions differently</a:t>
            </a:r>
          </a:p>
        </p:txBody>
      </p:sp>
      <p:sp>
        <p:nvSpPr>
          <p:cNvPr id="51203" name="Content Placeholder 2">
            <a:extLst>
              <a:ext uri="{FF2B5EF4-FFF2-40B4-BE49-F238E27FC236}">
                <a16:creationId xmlns:a16="http://schemas.microsoft.com/office/drawing/2014/main" id="{3CE37E9F-DDAD-44E5-BCC6-3FBD228F04AF}"/>
              </a:ext>
            </a:extLst>
          </p:cNvPr>
          <p:cNvSpPr>
            <a:spLocks noGrp="1"/>
          </p:cNvSpPr>
          <p:nvPr>
            <p:ph idx="1"/>
          </p:nvPr>
        </p:nvSpPr>
        <p:spPr>
          <a:xfrm>
            <a:off x="396875" y="1628775"/>
            <a:ext cx="8358188" cy="3860800"/>
          </a:xfrm>
        </p:spPr>
        <p:txBody>
          <a:bodyPr rtlCol="0">
            <a:normAutofit lnSpcReduction="10000"/>
          </a:bodyPr>
          <a:lstStyle/>
          <a:p>
            <a:pPr marL="0" indent="0" fontAlgn="auto">
              <a:spcAft>
                <a:spcPts val="0"/>
              </a:spcAft>
              <a:buFont typeface="Arial" panose="020B0604020202020204" pitchFamily="34" charset="0"/>
              <a:buNone/>
              <a:defRPr/>
            </a:pPr>
            <a:r>
              <a:rPr lang="en-US" altLang="en-US" sz="3300" b="1"/>
              <a:t> </a:t>
            </a:r>
          </a:p>
          <a:p>
            <a:pPr marL="0" indent="0" fontAlgn="auto">
              <a:spcAft>
                <a:spcPts val="0"/>
              </a:spcAft>
              <a:buFont typeface="Arial" panose="020B0604020202020204" pitchFamily="34" charset="0"/>
              <a:buNone/>
              <a:defRPr/>
            </a:pPr>
            <a:r>
              <a:rPr lang="en-US" altLang="en-US" sz="3300" b="1"/>
              <a:t>We are meant to be moving more naturally in the Supernatural and living less Common</a:t>
            </a:r>
          </a:p>
          <a:p>
            <a:pPr marL="0" indent="0" fontAlgn="auto">
              <a:spcAft>
                <a:spcPts val="0"/>
              </a:spcAft>
              <a:buFont typeface="Arial" panose="020B0604020202020204" pitchFamily="34" charset="0"/>
              <a:buNone/>
              <a:defRPr/>
            </a:pPr>
            <a:r>
              <a:rPr lang="en-US" altLang="en-US" sz="3300" b="1"/>
              <a:t>In our Natural existence.</a:t>
            </a:r>
          </a:p>
          <a:p>
            <a:pPr marL="0" indent="0" fontAlgn="auto">
              <a:spcAft>
                <a:spcPts val="0"/>
              </a:spcAft>
              <a:buFont typeface="Arial" panose="020B0604020202020204" pitchFamily="34" charset="0"/>
              <a:buNone/>
              <a:defRPr/>
            </a:pPr>
            <a:r>
              <a:rPr lang="en-US" altLang="en-US" sz="3300" b="1"/>
              <a:t>Old Testament = “The Promised Land”</a:t>
            </a:r>
          </a:p>
          <a:p>
            <a:pPr marL="0" indent="0" fontAlgn="auto">
              <a:spcAft>
                <a:spcPts val="0"/>
              </a:spcAft>
              <a:buFont typeface="Arial" panose="020B0604020202020204" pitchFamily="34" charset="0"/>
              <a:buNone/>
              <a:defRPr/>
            </a:pPr>
            <a:r>
              <a:rPr lang="en-US" altLang="en-US" sz="3300" b="1"/>
              <a:t>New Testament = “ The Kingdom of Heaven”</a:t>
            </a:r>
          </a:p>
          <a:p>
            <a:pPr marL="0" indent="0" fontAlgn="auto">
              <a:spcAft>
                <a:spcPts val="0"/>
              </a:spcAft>
              <a:buFont typeface="Arial" panose="020B0604020202020204" pitchFamily="34" charset="0"/>
              <a:buNone/>
              <a:defRPr/>
            </a:pPr>
            <a:r>
              <a:rPr lang="en-US" altLang="en-US" sz="3300" b="1"/>
              <a:t>                   More of God Less of us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CA757BA-A20F-408E-92BE-F7BABBF21FCC}"/>
              </a:ext>
            </a:extLst>
          </p:cNvPr>
          <p:cNvSpPr>
            <a:spLocks noGrp="1"/>
          </p:cNvSpPr>
          <p:nvPr>
            <p:ph type="title"/>
          </p:nvPr>
        </p:nvSpPr>
        <p:spPr>
          <a:xfrm>
            <a:off x="628650" y="1479550"/>
            <a:ext cx="7886700" cy="920750"/>
          </a:xfrm>
        </p:spPr>
        <p:txBody>
          <a:bodyPr rtlCol="0">
            <a:normAutofit/>
          </a:bodyPr>
          <a:lstStyle/>
          <a:p>
            <a:pPr fontAlgn="auto">
              <a:spcAft>
                <a:spcPts val="0"/>
              </a:spcAft>
              <a:defRPr/>
            </a:pPr>
            <a:r>
              <a:rPr lang="en-US" altLang="en-US" sz="4050"/>
              <a:t>A TIME OF DRAWING NEAR TO GOD</a:t>
            </a:r>
          </a:p>
        </p:txBody>
      </p:sp>
      <p:sp>
        <p:nvSpPr>
          <p:cNvPr id="6147" name="Content Placeholder 2">
            <a:extLst>
              <a:ext uri="{FF2B5EF4-FFF2-40B4-BE49-F238E27FC236}">
                <a16:creationId xmlns:a16="http://schemas.microsoft.com/office/drawing/2014/main" id="{7ACA0752-6CA2-415C-A4CA-CB6CB24BEEFF}"/>
              </a:ext>
            </a:extLst>
          </p:cNvPr>
          <p:cNvSpPr>
            <a:spLocks noGrp="1" noChangeArrowheads="1"/>
          </p:cNvSpPr>
          <p:nvPr>
            <p:ph idx="1"/>
          </p:nvPr>
        </p:nvSpPr>
        <p:spPr>
          <a:xfrm>
            <a:off x="628650" y="2185988"/>
            <a:ext cx="7886700" cy="1141412"/>
          </a:xfrm>
        </p:spPr>
        <p:txBody>
          <a:bodyPr/>
          <a:lstStyle/>
          <a:p>
            <a:r>
              <a:rPr lang="en-US" altLang="en-US" sz="3300"/>
              <a:t>A NIGHT VISITATION</a:t>
            </a:r>
          </a:p>
          <a:p>
            <a:r>
              <a:rPr lang="en-US" altLang="en-US" sz="3300" b="1"/>
              <a:t>A VISION DURING THE DAY</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3A0CEE83-CA35-4132-A8D9-FAE186051730}"/>
              </a:ext>
            </a:extLst>
          </p:cNvPr>
          <p:cNvSpPr>
            <a:spLocks noGrp="1"/>
          </p:cNvSpPr>
          <p:nvPr>
            <p:ph type="title"/>
          </p:nvPr>
        </p:nvSpPr>
        <p:spPr>
          <a:xfrm>
            <a:off x="628650" y="1131888"/>
            <a:ext cx="7886700" cy="442912"/>
          </a:xfrm>
        </p:spPr>
        <p:txBody>
          <a:bodyPr rtlCol="0">
            <a:normAutofit fontScale="90000"/>
          </a:bodyPr>
          <a:lstStyle/>
          <a:p>
            <a:pPr fontAlgn="auto">
              <a:spcAft>
                <a:spcPts val="0"/>
              </a:spcAft>
              <a:defRPr/>
            </a:pPr>
            <a:r>
              <a:rPr lang="en-US" altLang="en-US" sz="2700" b="1"/>
              <a:t>The Presence – The Holy Spirit lives in us .</a:t>
            </a:r>
          </a:p>
        </p:txBody>
      </p:sp>
      <p:sp>
        <p:nvSpPr>
          <p:cNvPr id="52227" name="Content Placeholder 2">
            <a:extLst>
              <a:ext uri="{FF2B5EF4-FFF2-40B4-BE49-F238E27FC236}">
                <a16:creationId xmlns:a16="http://schemas.microsoft.com/office/drawing/2014/main" id="{C50A0FA5-3032-4929-AAF8-1B5217FEE217}"/>
              </a:ext>
            </a:extLst>
          </p:cNvPr>
          <p:cNvSpPr>
            <a:spLocks noGrp="1" noChangeArrowheads="1"/>
          </p:cNvSpPr>
          <p:nvPr>
            <p:ph idx="1"/>
          </p:nvPr>
        </p:nvSpPr>
        <p:spPr>
          <a:xfrm>
            <a:off x="322263" y="1843088"/>
            <a:ext cx="8193087" cy="3646487"/>
          </a:xfrm>
        </p:spPr>
        <p:txBody>
          <a:bodyPr/>
          <a:lstStyle/>
          <a:p>
            <a:pPr marL="0" indent="0">
              <a:buFont typeface="Arial" panose="020B0604020202020204" pitchFamily="34" charset="0"/>
              <a:buNone/>
            </a:pPr>
            <a:r>
              <a:rPr lang="en-US" altLang="en-US" sz="3300" b="1"/>
              <a:t>The Manifest Presence Of God , The Father.</a:t>
            </a:r>
          </a:p>
          <a:p>
            <a:pPr marL="0" indent="0">
              <a:buFont typeface="Arial" panose="020B0604020202020204" pitchFamily="34" charset="0"/>
              <a:buNone/>
            </a:pPr>
            <a:endParaRPr lang="en-US" altLang="en-US" sz="3300" b="1"/>
          </a:p>
          <a:p>
            <a:pPr marL="0" indent="0">
              <a:buFont typeface="Arial" panose="020B0604020202020204" pitchFamily="34" charset="0"/>
              <a:buNone/>
            </a:pPr>
            <a:r>
              <a:rPr lang="en-US" altLang="en-US" sz="3300" b="1" u="sng"/>
              <a:t>Abraham</a:t>
            </a:r>
            <a:r>
              <a:rPr lang="en-US" altLang="en-US" sz="3300" b="1"/>
              <a:t> did not waiver at the promise</a:t>
            </a:r>
          </a:p>
          <a:p>
            <a:pPr marL="0" indent="0">
              <a:buFont typeface="Arial" panose="020B0604020202020204" pitchFamily="34" charset="0"/>
              <a:buNone/>
            </a:pPr>
            <a:r>
              <a:rPr lang="en-US" altLang="en-US" sz="3300" b="1" u="sng"/>
              <a:t>Moses</a:t>
            </a:r>
            <a:r>
              <a:rPr lang="en-US" altLang="en-US" sz="3300" b="1"/>
              <a:t> turned aside to a burning bush.</a:t>
            </a:r>
          </a:p>
          <a:p>
            <a:pPr marL="0" indent="0">
              <a:buFont typeface="Arial" panose="020B0604020202020204" pitchFamily="34" charset="0"/>
              <a:buNone/>
            </a:pPr>
            <a:r>
              <a:rPr lang="en-US" altLang="en-US" sz="3300" b="1" u="sng"/>
              <a:t>Mary</a:t>
            </a:r>
            <a:r>
              <a:rPr lang="en-US" altLang="en-US" sz="3300" b="1"/>
              <a:t>, Believed the Angel of God bringing her the  “Good News” In the Presence of God.</a:t>
            </a:r>
          </a:p>
          <a:p>
            <a:pPr marL="0" indent="0">
              <a:buFont typeface="Arial" panose="020B0604020202020204" pitchFamily="34" charset="0"/>
              <a:buNone/>
            </a:pPr>
            <a:endParaRPr lang="en-US" altLang="en-US" sz="3300" b="1"/>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4E7B010A-84B8-44FF-AC07-B669E2383AC3}"/>
              </a:ext>
            </a:extLst>
          </p:cNvPr>
          <p:cNvSpPr>
            <a:spLocks noGrp="1" noChangeArrowheads="1"/>
          </p:cNvSpPr>
          <p:nvPr>
            <p:ph type="title"/>
          </p:nvPr>
        </p:nvSpPr>
        <p:spPr>
          <a:xfrm>
            <a:off x="628650" y="1131888"/>
            <a:ext cx="7886700" cy="476250"/>
          </a:xfrm>
        </p:spPr>
        <p:txBody>
          <a:bodyPr/>
          <a:lstStyle/>
          <a:p>
            <a:r>
              <a:rPr lang="en-US" altLang="en-US" sz="2700" b="1"/>
              <a:t>The Presence – A Testimony</a:t>
            </a:r>
          </a:p>
        </p:txBody>
      </p:sp>
      <p:sp>
        <p:nvSpPr>
          <p:cNvPr id="53251" name="Content Placeholder 2">
            <a:extLst>
              <a:ext uri="{FF2B5EF4-FFF2-40B4-BE49-F238E27FC236}">
                <a16:creationId xmlns:a16="http://schemas.microsoft.com/office/drawing/2014/main" id="{59034AFC-17A5-4C09-A707-821DEC7DF3F5}"/>
              </a:ext>
            </a:extLst>
          </p:cNvPr>
          <p:cNvSpPr>
            <a:spLocks noGrp="1" noChangeArrowheads="1"/>
          </p:cNvSpPr>
          <p:nvPr>
            <p:ph idx="1"/>
          </p:nvPr>
        </p:nvSpPr>
        <p:spPr>
          <a:xfrm>
            <a:off x="628650" y="1608138"/>
            <a:ext cx="7886700" cy="3881437"/>
          </a:xfrm>
        </p:spPr>
        <p:txBody>
          <a:bodyPr/>
          <a:lstStyle/>
          <a:p>
            <a:pPr marL="0" indent="0">
              <a:buFont typeface="Arial" panose="020B0604020202020204" pitchFamily="34" charset="0"/>
              <a:buNone/>
            </a:pPr>
            <a:r>
              <a:rPr lang="en-US" altLang="en-US" sz="3300" b="1"/>
              <a:t> </a:t>
            </a:r>
          </a:p>
          <a:p>
            <a:pPr marL="0" indent="0">
              <a:buFont typeface="Arial" panose="020B0604020202020204" pitchFamily="34" charset="0"/>
              <a:buNone/>
            </a:pPr>
            <a:r>
              <a:rPr lang="en-US" altLang="en-US" sz="3300" b="1"/>
              <a:t>  </a:t>
            </a:r>
            <a:r>
              <a:rPr lang="en-US" altLang="en-US" sz="3600" b="1"/>
              <a:t>Each encounter with the Living God</a:t>
            </a:r>
          </a:p>
          <a:p>
            <a:pPr marL="0" indent="0">
              <a:buFont typeface="Arial" panose="020B0604020202020204" pitchFamily="34" charset="0"/>
              <a:buNone/>
            </a:pPr>
            <a:r>
              <a:rPr lang="en-US" altLang="en-US" sz="3600" b="1"/>
              <a:t>  is the Testimony that overcomes the</a:t>
            </a:r>
          </a:p>
          <a:p>
            <a:pPr marL="0" indent="0">
              <a:buFont typeface="Arial" panose="020B0604020202020204" pitchFamily="34" charset="0"/>
              <a:buNone/>
            </a:pPr>
            <a:r>
              <a:rPr lang="en-US" altLang="en-US" sz="3600" b="1"/>
              <a:t>  world, Paid for by the Precious Blood </a:t>
            </a:r>
          </a:p>
          <a:p>
            <a:pPr marL="0" indent="0">
              <a:buFont typeface="Arial" panose="020B0604020202020204" pitchFamily="34" charset="0"/>
              <a:buNone/>
            </a:pPr>
            <a:r>
              <a:rPr lang="en-US" altLang="en-US" sz="3600" b="1"/>
              <a:t>                   of  Jesus the Christ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7E6CAAC4-05D9-4434-80B3-EECACC6D4E8D}"/>
              </a:ext>
            </a:extLst>
          </p:cNvPr>
          <p:cNvSpPr>
            <a:spLocks noGrp="1" noChangeArrowheads="1"/>
          </p:cNvSpPr>
          <p:nvPr>
            <p:ph type="title"/>
          </p:nvPr>
        </p:nvSpPr>
        <p:spPr>
          <a:xfrm>
            <a:off x="628650" y="1131888"/>
            <a:ext cx="7886700" cy="582612"/>
          </a:xfrm>
        </p:spPr>
        <p:txBody>
          <a:bodyPr/>
          <a:lstStyle/>
          <a:p>
            <a:r>
              <a:rPr lang="en-US" altLang="en-US" sz="2700" b="1"/>
              <a:t> The Presence – King David - The Psalms </a:t>
            </a:r>
          </a:p>
        </p:txBody>
      </p:sp>
      <p:sp>
        <p:nvSpPr>
          <p:cNvPr id="54275" name="Content Placeholder 2">
            <a:extLst>
              <a:ext uri="{FF2B5EF4-FFF2-40B4-BE49-F238E27FC236}">
                <a16:creationId xmlns:a16="http://schemas.microsoft.com/office/drawing/2014/main" id="{684E7244-CF54-49AB-9E06-FDB6D707DF2F}"/>
              </a:ext>
            </a:extLst>
          </p:cNvPr>
          <p:cNvSpPr>
            <a:spLocks noGrp="1"/>
          </p:cNvSpPr>
          <p:nvPr>
            <p:ph idx="1"/>
          </p:nvPr>
        </p:nvSpPr>
        <p:spPr>
          <a:xfrm>
            <a:off x="385763" y="1800225"/>
            <a:ext cx="8283575" cy="3689350"/>
          </a:xfrm>
        </p:spPr>
        <p:txBody>
          <a:bodyPr rtlCol="0">
            <a:normAutofit lnSpcReduction="10000"/>
          </a:bodyPr>
          <a:lstStyle/>
          <a:p>
            <a:pPr marL="0" indent="0" fontAlgn="auto">
              <a:spcAft>
                <a:spcPts val="0"/>
              </a:spcAft>
              <a:buFont typeface="Arial" panose="020B0604020202020204" pitchFamily="34" charset="0"/>
              <a:buNone/>
              <a:defRPr/>
            </a:pPr>
            <a:endParaRPr lang="en-US" altLang="en-US" sz="3000" b="1"/>
          </a:p>
          <a:p>
            <a:pPr marL="0" indent="0" fontAlgn="auto">
              <a:spcAft>
                <a:spcPts val="0"/>
              </a:spcAft>
              <a:buFont typeface="Arial" panose="020B0604020202020204" pitchFamily="34" charset="0"/>
              <a:buNone/>
              <a:defRPr/>
            </a:pPr>
            <a:r>
              <a:rPr lang="en-US" altLang="en-US" sz="3000" b="1"/>
              <a:t> Surely you have granted him unending blessings</a:t>
            </a:r>
          </a:p>
          <a:p>
            <a:pPr marL="0" indent="0" fontAlgn="auto">
              <a:spcAft>
                <a:spcPts val="0"/>
              </a:spcAft>
              <a:buFont typeface="Arial" panose="020B0604020202020204" pitchFamily="34" charset="0"/>
              <a:buNone/>
              <a:defRPr/>
            </a:pPr>
            <a:r>
              <a:rPr lang="en-US" altLang="en-US" sz="3000" b="1"/>
              <a:t> and made him glad with the joy of your presence. </a:t>
            </a:r>
          </a:p>
          <a:p>
            <a:pPr marL="0" indent="0" fontAlgn="auto">
              <a:spcAft>
                <a:spcPts val="0"/>
              </a:spcAft>
              <a:buFont typeface="Arial" panose="020B0604020202020204" pitchFamily="34" charset="0"/>
              <a:buNone/>
              <a:defRPr/>
            </a:pPr>
            <a:r>
              <a:rPr lang="en-US" altLang="en-US" sz="3000" b="1"/>
              <a:t>  </a:t>
            </a:r>
            <a:r>
              <a:rPr lang="en-US" altLang="en-US" sz="2400" b="1" u="sng"/>
              <a:t>Psalm 21:6 -  and -  Psalm 16:11</a:t>
            </a:r>
          </a:p>
          <a:p>
            <a:pPr marL="0" indent="0" fontAlgn="auto">
              <a:spcAft>
                <a:spcPts val="0"/>
              </a:spcAft>
              <a:buFont typeface="Arial" panose="020B0604020202020204" pitchFamily="34" charset="0"/>
              <a:buNone/>
              <a:defRPr/>
            </a:pPr>
            <a:r>
              <a:rPr lang="en-US" altLang="en-US" sz="3300" b="1"/>
              <a:t> </a:t>
            </a:r>
            <a:r>
              <a:rPr lang="en-US" altLang="en-US" sz="3000" b="1"/>
              <a:t>You will show me the path of life; </a:t>
            </a:r>
          </a:p>
          <a:p>
            <a:pPr marL="0" indent="0" fontAlgn="auto">
              <a:spcAft>
                <a:spcPts val="0"/>
              </a:spcAft>
              <a:buFont typeface="Arial" panose="020B0604020202020204" pitchFamily="34" charset="0"/>
              <a:buNone/>
              <a:defRPr/>
            </a:pPr>
            <a:r>
              <a:rPr lang="en-US" altLang="en-US" sz="3000" b="1"/>
              <a:t> In Your presence is fullness of joy;</a:t>
            </a:r>
          </a:p>
          <a:p>
            <a:pPr marL="0" indent="0" fontAlgn="auto">
              <a:spcAft>
                <a:spcPts val="0"/>
              </a:spcAft>
              <a:buFont typeface="Arial" panose="020B0604020202020204" pitchFamily="34" charset="0"/>
              <a:buNone/>
              <a:defRPr/>
            </a:pPr>
            <a:r>
              <a:rPr lang="en-US" altLang="en-US" sz="3000" b="1"/>
              <a:t> At Your right hand are pleasures forevermore.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522CE0C6-4CDC-4898-9FD5-6BFF093A6A61}"/>
              </a:ext>
            </a:extLst>
          </p:cNvPr>
          <p:cNvSpPr>
            <a:spLocks noGrp="1"/>
          </p:cNvSpPr>
          <p:nvPr>
            <p:ph type="title"/>
          </p:nvPr>
        </p:nvSpPr>
        <p:spPr>
          <a:xfrm>
            <a:off x="628650" y="1131888"/>
            <a:ext cx="7886700" cy="442912"/>
          </a:xfrm>
        </p:spPr>
        <p:txBody>
          <a:bodyPr rtlCol="0">
            <a:normAutofit fontScale="90000"/>
          </a:bodyPr>
          <a:lstStyle/>
          <a:p>
            <a:pPr fontAlgn="auto">
              <a:spcAft>
                <a:spcPts val="0"/>
              </a:spcAft>
              <a:defRPr/>
            </a:pPr>
            <a:r>
              <a:rPr lang="en-US" altLang="en-US" sz="2700" b="1"/>
              <a:t>The Presence – Absolute Joy In Your Presence </a:t>
            </a:r>
          </a:p>
        </p:txBody>
      </p:sp>
      <p:sp>
        <p:nvSpPr>
          <p:cNvPr id="55299" name="Content Placeholder 2">
            <a:extLst>
              <a:ext uri="{FF2B5EF4-FFF2-40B4-BE49-F238E27FC236}">
                <a16:creationId xmlns:a16="http://schemas.microsoft.com/office/drawing/2014/main" id="{221E1C6B-D201-4813-BB46-7EFDFC577DE5}"/>
              </a:ext>
            </a:extLst>
          </p:cNvPr>
          <p:cNvSpPr>
            <a:spLocks noGrp="1" noChangeArrowheads="1"/>
          </p:cNvSpPr>
          <p:nvPr>
            <p:ph idx="1"/>
          </p:nvPr>
        </p:nvSpPr>
        <p:spPr>
          <a:xfrm>
            <a:off x="374650" y="1671638"/>
            <a:ext cx="8272463" cy="3817937"/>
          </a:xfrm>
        </p:spPr>
        <p:txBody>
          <a:bodyPr/>
          <a:lstStyle/>
          <a:p>
            <a:endParaRPr lang="en-US" altLang="en-US" sz="3300" b="1"/>
          </a:p>
          <a:p>
            <a:r>
              <a:rPr lang="en-US" altLang="en-US" sz="3600" b="1"/>
              <a:t> Malachi 4: 1-3</a:t>
            </a:r>
          </a:p>
          <a:p>
            <a:r>
              <a:rPr lang="en-US" altLang="en-US" sz="3600" b="1"/>
              <a:t> Colossians 1: 27</a:t>
            </a:r>
          </a:p>
          <a:p>
            <a:r>
              <a:rPr lang="en-US" altLang="en-US" sz="3300" b="1"/>
              <a:t> 2 Corinthians 2: 14</a:t>
            </a:r>
          </a:p>
          <a:p>
            <a:r>
              <a:rPr lang="en-US" altLang="en-US" sz="3600" b="1"/>
              <a:t> Exodus 33: 13-14 </a:t>
            </a:r>
          </a:p>
          <a:p>
            <a:r>
              <a:rPr lang="en-US" altLang="en-US" sz="3600" b="1"/>
              <a:t> Exodus 33: 15</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266920F3-0565-4066-8C5F-DA167A5A279A}"/>
              </a:ext>
            </a:extLst>
          </p:cNvPr>
          <p:cNvSpPr>
            <a:spLocks noGrp="1" noChangeArrowheads="1"/>
          </p:cNvSpPr>
          <p:nvPr>
            <p:ph type="title"/>
          </p:nvPr>
        </p:nvSpPr>
        <p:spPr>
          <a:xfrm>
            <a:off x="628650" y="1131888"/>
            <a:ext cx="7886700" cy="496887"/>
          </a:xfrm>
        </p:spPr>
        <p:txBody>
          <a:bodyPr/>
          <a:lstStyle/>
          <a:p>
            <a:r>
              <a:rPr lang="en-US" altLang="en-US" sz="2700" b="1"/>
              <a:t>The Presence – Conquer and Overcome</a:t>
            </a:r>
          </a:p>
        </p:txBody>
      </p:sp>
      <p:sp>
        <p:nvSpPr>
          <p:cNvPr id="56323" name="Content Placeholder 2">
            <a:extLst>
              <a:ext uri="{FF2B5EF4-FFF2-40B4-BE49-F238E27FC236}">
                <a16:creationId xmlns:a16="http://schemas.microsoft.com/office/drawing/2014/main" id="{09833667-8AE7-490A-86A5-78E6042DB786}"/>
              </a:ext>
            </a:extLst>
          </p:cNvPr>
          <p:cNvSpPr>
            <a:spLocks noGrp="1" noChangeArrowheads="1"/>
          </p:cNvSpPr>
          <p:nvPr>
            <p:ph idx="1"/>
          </p:nvPr>
        </p:nvSpPr>
        <p:spPr>
          <a:xfrm>
            <a:off x="628650" y="1917700"/>
            <a:ext cx="7886700" cy="3571875"/>
          </a:xfrm>
        </p:spPr>
        <p:txBody>
          <a:bodyPr/>
          <a:lstStyle/>
          <a:p>
            <a:r>
              <a:rPr lang="en-US" altLang="en-US" sz="3600" b="1"/>
              <a:t>More than Conquerors – </a:t>
            </a:r>
            <a:r>
              <a:rPr lang="en-US" altLang="en-US" sz="3000" b="1" u="sng"/>
              <a:t>Romans 8: 37</a:t>
            </a:r>
            <a:r>
              <a:rPr lang="en-US" altLang="en-US" sz="3300" b="1" u="sng"/>
              <a:t> </a:t>
            </a:r>
            <a:endParaRPr lang="en-US" altLang="en-US" sz="3600" b="1"/>
          </a:p>
          <a:p>
            <a:r>
              <a:rPr lang="en-US" altLang="en-US" sz="3600" b="1"/>
              <a:t>Have seen a great Light – </a:t>
            </a:r>
            <a:r>
              <a:rPr lang="en-US" altLang="en-US" sz="3000" b="1" u="sng"/>
              <a:t>Isaiah 9: 2</a:t>
            </a:r>
            <a:endParaRPr lang="en-US" altLang="en-US" sz="3600" b="1"/>
          </a:p>
          <a:p>
            <a:endParaRPr lang="en-US" altLang="en-US" sz="3600" b="1"/>
          </a:p>
          <a:p>
            <a:r>
              <a:rPr lang="en-US" altLang="en-US" sz="3600" b="1"/>
              <a:t>Destroy the work of evil – </a:t>
            </a:r>
            <a:r>
              <a:rPr lang="en-US" altLang="en-US" sz="3000" b="1" u="sng"/>
              <a:t>1 John 3: 8</a:t>
            </a:r>
            <a:endParaRPr lang="en-US" altLang="en-US" sz="3600" b="1"/>
          </a:p>
          <a:p>
            <a:r>
              <a:rPr lang="en-US" altLang="en-US" sz="3600" b="1"/>
              <a:t>Light in the Darkness – </a:t>
            </a:r>
            <a:r>
              <a:rPr lang="en-US" altLang="en-US" sz="3000" b="1" u="sng"/>
              <a:t>John 1: 5</a:t>
            </a:r>
            <a:endParaRPr lang="en-US" altLang="en-US" sz="3600" b="1"/>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1BA41DE7-35EF-47DB-8B3C-66A1F973E284}"/>
              </a:ext>
            </a:extLst>
          </p:cNvPr>
          <p:cNvSpPr>
            <a:spLocks noGrp="1" noChangeArrowheads="1"/>
          </p:cNvSpPr>
          <p:nvPr>
            <p:ph type="title"/>
          </p:nvPr>
        </p:nvSpPr>
        <p:spPr>
          <a:xfrm>
            <a:off x="628650" y="1131888"/>
            <a:ext cx="7886700" cy="550862"/>
          </a:xfrm>
        </p:spPr>
        <p:txBody>
          <a:bodyPr/>
          <a:lstStyle/>
          <a:p>
            <a:r>
              <a:rPr lang="en-US" altLang="en-US" sz="2700" b="1"/>
              <a:t>The Presence – Prayer </a:t>
            </a:r>
          </a:p>
        </p:txBody>
      </p:sp>
      <p:sp>
        <p:nvSpPr>
          <p:cNvPr id="3" name="Content Placeholder 2">
            <a:extLst>
              <a:ext uri="{FF2B5EF4-FFF2-40B4-BE49-F238E27FC236}">
                <a16:creationId xmlns:a16="http://schemas.microsoft.com/office/drawing/2014/main" id="{94AE38CF-50F6-4DC7-B33E-980E5C88FC5D}"/>
              </a:ext>
            </a:extLst>
          </p:cNvPr>
          <p:cNvSpPr>
            <a:spLocks noGrp="1"/>
          </p:cNvSpPr>
          <p:nvPr>
            <p:ph idx="1"/>
          </p:nvPr>
        </p:nvSpPr>
        <p:spPr>
          <a:xfrm>
            <a:off x="471488" y="1585913"/>
            <a:ext cx="8229600" cy="3954462"/>
          </a:xfrm>
        </p:spPr>
        <p:txBody>
          <a:bodyPr rtlCol="0">
            <a:normAutofit lnSpcReduction="10000"/>
          </a:bodyPr>
          <a:lstStyle/>
          <a:p>
            <a:pPr fontAlgn="auto">
              <a:spcAft>
                <a:spcPts val="0"/>
              </a:spcAft>
              <a:defRPr/>
            </a:pPr>
            <a:endParaRPr lang="en-US" dirty="0"/>
          </a:p>
          <a:p>
            <a:pPr marL="0" indent="0" fontAlgn="auto">
              <a:spcAft>
                <a:spcPts val="0"/>
              </a:spcAft>
              <a:buFont typeface="Arial" panose="020B0604020202020204" pitchFamily="34" charset="0"/>
              <a:buNone/>
              <a:defRPr/>
            </a:pPr>
            <a:r>
              <a:rPr lang="en-US" sz="3000" b="1" dirty="0"/>
              <a:t>  Thank you Lord Jesus, Lord, Teach us the way of </a:t>
            </a:r>
          </a:p>
          <a:p>
            <a:pPr marL="0" indent="0" fontAlgn="auto">
              <a:spcAft>
                <a:spcPts val="0"/>
              </a:spcAft>
              <a:buFont typeface="Arial" panose="020B0604020202020204" pitchFamily="34" charset="0"/>
              <a:buNone/>
              <a:defRPr/>
            </a:pPr>
            <a:r>
              <a:rPr lang="en-US" sz="3000" b="1" dirty="0"/>
              <a:t>  Your Presence, May we be joined together with</a:t>
            </a:r>
          </a:p>
          <a:p>
            <a:pPr marL="0" indent="0" fontAlgn="auto">
              <a:spcAft>
                <a:spcPts val="0"/>
              </a:spcAft>
              <a:buFont typeface="Arial" panose="020B0604020202020204" pitchFamily="34" charset="0"/>
              <a:buNone/>
              <a:defRPr/>
            </a:pPr>
            <a:r>
              <a:rPr lang="en-US" sz="3000" b="1" dirty="0"/>
              <a:t>  You, and may we move when You move. </a:t>
            </a:r>
          </a:p>
          <a:p>
            <a:pPr marL="0" indent="0" fontAlgn="auto">
              <a:spcAft>
                <a:spcPts val="0"/>
              </a:spcAft>
              <a:buFont typeface="Arial" panose="020B0604020202020204" pitchFamily="34" charset="0"/>
              <a:buNone/>
              <a:defRPr/>
            </a:pPr>
            <a:r>
              <a:rPr lang="en-US" sz="3000" b="1" dirty="0"/>
              <a:t>  We Love You Lord and we Love Your Presence.</a:t>
            </a:r>
          </a:p>
          <a:p>
            <a:pPr marL="0" indent="0" fontAlgn="auto">
              <a:spcAft>
                <a:spcPts val="0"/>
              </a:spcAft>
              <a:buFont typeface="Arial" panose="020B0604020202020204" pitchFamily="34" charset="0"/>
              <a:buNone/>
              <a:defRPr/>
            </a:pPr>
            <a:r>
              <a:rPr lang="en-US" sz="3000" b="1" dirty="0"/>
              <a:t> Make us to be a people of conquering overcomers</a:t>
            </a:r>
          </a:p>
          <a:p>
            <a:pPr marL="0" indent="0" fontAlgn="auto">
              <a:spcAft>
                <a:spcPts val="0"/>
              </a:spcAft>
              <a:buFont typeface="Arial" panose="020B0604020202020204" pitchFamily="34" charset="0"/>
              <a:buNone/>
              <a:defRPr/>
            </a:pPr>
            <a:r>
              <a:rPr lang="en-US" sz="3000" b="1" dirty="0"/>
              <a:t>    Yes Lord, to be the people of Your Presence </a:t>
            </a:r>
          </a:p>
          <a:p>
            <a:pPr marL="0" indent="0" fontAlgn="auto">
              <a:spcAft>
                <a:spcPts val="0"/>
              </a:spcAft>
              <a:buFont typeface="Arial" panose="020B0604020202020204" pitchFamily="34" charset="0"/>
              <a:buNone/>
              <a:defRPr/>
            </a:pPr>
            <a:r>
              <a:rPr lang="en-US" sz="3000" b="1" dirty="0"/>
              <a:t>                                      AMEN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6AF192C-CDDE-4E9D-A9B4-122D192027E2}"/>
              </a:ext>
            </a:extLst>
          </p:cNvPr>
          <p:cNvSpPr>
            <a:spLocks noGrp="1"/>
          </p:cNvSpPr>
          <p:nvPr>
            <p:ph type="title"/>
          </p:nvPr>
        </p:nvSpPr>
        <p:spPr>
          <a:xfrm>
            <a:off x="628650" y="1479550"/>
            <a:ext cx="7886700" cy="920750"/>
          </a:xfrm>
        </p:spPr>
        <p:txBody>
          <a:bodyPr rtlCol="0">
            <a:normAutofit/>
          </a:bodyPr>
          <a:lstStyle/>
          <a:p>
            <a:pPr fontAlgn="auto">
              <a:spcAft>
                <a:spcPts val="0"/>
              </a:spcAft>
              <a:defRPr/>
            </a:pPr>
            <a:r>
              <a:rPr lang="en-US" altLang="en-US" sz="4050"/>
              <a:t>A TIME OF DRAWING NEAR TO GOD</a:t>
            </a:r>
          </a:p>
        </p:txBody>
      </p:sp>
      <p:sp>
        <p:nvSpPr>
          <p:cNvPr id="7171" name="Content Placeholder 2">
            <a:extLst>
              <a:ext uri="{FF2B5EF4-FFF2-40B4-BE49-F238E27FC236}">
                <a16:creationId xmlns:a16="http://schemas.microsoft.com/office/drawing/2014/main" id="{72933B97-D863-40D3-872A-322E5491A94D}"/>
              </a:ext>
            </a:extLst>
          </p:cNvPr>
          <p:cNvSpPr>
            <a:spLocks noGrp="1" noChangeArrowheads="1"/>
          </p:cNvSpPr>
          <p:nvPr>
            <p:ph idx="1"/>
          </p:nvPr>
        </p:nvSpPr>
        <p:spPr>
          <a:xfrm>
            <a:off x="322263" y="2282825"/>
            <a:ext cx="8193087" cy="1706563"/>
          </a:xfrm>
        </p:spPr>
        <p:txBody>
          <a:bodyPr/>
          <a:lstStyle/>
          <a:p>
            <a:r>
              <a:rPr lang="en-US" altLang="en-US" sz="3300"/>
              <a:t>A NIGHT VISITATION</a:t>
            </a:r>
          </a:p>
          <a:p>
            <a:r>
              <a:rPr lang="en-US" altLang="en-US" sz="3300"/>
              <a:t>A VISION DURING THE DAY</a:t>
            </a:r>
          </a:p>
          <a:p>
            <a:r>
              <a:rPr lang="en-US" altLang="en-US" sz="3300" b="1"/>
              <a:t>A FRAGRANCE OR  A SOUND</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190DF7C-75C5-462E-B4D6-E5A111762EC1}"/>
              </a:ext>
            </a:extLst>
          </p:cNvPr>
          <p:cNvSpPr>
            <a:spLocks noGrp="1"/>
          </p:cNvSpPr>
          <p:nvPr>
            <p:ph type="title"/>
          </p:nvPr>
        </p:nvSpPr>
        <p:spPr>
          <a:xfrm>
            <a:off x="628650" y="1479550"/>
            <a:ext cx="7886700" cy="920750"/>
          </a:xfrm>
        </p:spPr>
        <p:txBody>
          <a:bodyPr rtlCol="0">
            <a:normAutofit/>
          </a:bodyPr>
          <a:lstStyle/>
          <a:p>
            <a:pPr fontAlgn="auto">
              <a:spcAft>
                <a:spcPts val="0"/>
              </a:spcAft>
              <a:defRPr/>
            </a:pPr>
            <a:r>
              <a:rPr lang="en-US" altLang="en-US" sz="4050"/>
              <a:t>A TIME OF DRAWING NEAR TO GOD</a:t>
            </a:r>
          </a:p>
        </p:txBody>
      </p:sp>
      <p:sp>
        <p:nvSpPr>
          <p:cNvPr id="8195" name="Content Placeholder 2">
            <a:extLst>
              <a:ext uri="{FF2B5EF4-FFF2-40B4-BE49-F238E27FC236}">
                <a16:creationId xmlns:a16="http://schemas.microsoft.com/office/drawing/2014/main" id="{837453D7-7B78-46DD-B7E7-B9AD971CADC4}"/>
              </a:ext>
            </a:extLst>
          </p:cNvPr>
          <p:cNvSpPr>
            <a:spLocks noGrp="1" noChangeArrowheads="1"/>
          </p:cNvSpPr>
          <p:nvPr>
            <p:ph idx="1"/>
          </p:nvPr>
        </p:nvSpPr>
        <p:spPr>
          <a:xfrm>
            <a:off x="322263" y="2282825"/>
            <a:ext cx="8193087" cy="2781300"/>
          </a:xfrm>
        </p:spPr>
        <p:txBody>
          <a:bodyPr/>
          <a:lstStyle/>
          <a:p>
            <a:r>
              <a:rPr lang="en-US" altLang="en-US" sz="3300"/>
              <a:t>A NIGHT VISITATION</a:t>
            </a:r>
          </a:p>
          <a:p>
            <a:r>
              <a:rPr lang="en-US" altLang="en-US" sz="3300"/>
              <a:t>A VISION DURING THE DAY</a:t>
            </a:r>
          </a:p>
          <a:p>
            <a:r>
              <a:rPr lang="en-US" altLang="en-US" sz="3300"/>
              <a:t>A FRAGRANCE OR  A SOUND</a:t>
            </a:r>
          </a:p>
          <a:p>
            <a:r>
              <a:rPr lang="en-US" altLang="en-US" sz="3300" b="1"/>
              <a:t>A MOMENT IN TIME - STAMPED AND FRAMED THAT WILL CAPTURE US.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F00DD10-EF45-4CBB-9987-9F1ABF5484CC}"/>
              </a:ext>
            </a:extLst>
          </p:cNvPr>
          <p:cNvSpPr>
            <a:spLocks noGrp="1"/>
          </p:cNvSpPr>
          <p:nvPr>
            <p:ph type="title"/>
          </p:nvPr>
        </p:nvSpPr>
        <p:spPr>
          <a:xfrm>
            <a:off x="628650" y="1479550"/>
            <a:ext cx="7886700" cy="920750"/>
          </a:xfrm>
        </p:spPr>
        <p:txBody>
          <a:bodyPr rtlCol="0">
            <a:normAutofit/>
          </a:bodyPr>
          <a:lstStyle/>
          <a:p>
            <a:pPr fontAlgn="auto">
              <a:spcAft>
                <a:spcPts val="0"/>
              </a:spcAft>
              <a:defRPr/>
            </a:pPr>
            <a:r>
              <a:rPr lang="en-US" altLang="en-US" sz="4050"/>
              <a:t>A TIME OF DRAWING NEAR TO GOD</a:t>
            </a:r>
          </a:p>
        </p:txBody>
      </p:sp>
      <p:sp>
        <p:nvSpPr>
          <p:cNvPr id="9219" name="Content Placeholder 2">
            <a:extLst>
              <a:ext uri="{FF2B5EF4-FFF2-40B4-BE49-F238E27FC236}">
                <a16:creationId xmlns:a16="http://schemas.microsoft.com/office/drawing/2014/main" id="{2EEE479A-18FE-4D41-A2FF-B4887633DBCC}"/>
              </a:ext>
            </a:extLst>
          </p:cNvPr>
          <p:cNvSpPr>
            <a:spLocks noGrp="1" noChangeArrowheads="1"/>
          </p:cNvSpPr>
          <p:nvPr>
            <p:ph idx="1"/>
          </p:nvPr>
        </p:nvSpPr>
        <p:spPr>
          <a:xfrm>
            <a:off x="322263" y="2282825"/>
            <a:ext cx="8193087" cy="3600450"/>
          </a:xfrm>
        </p:spPr>
        <p:txBody>
          <a:bodyPr/>
          <a:lstStyle/>
          <a:p>
            <a:r>
              <a:rPr lang="en-US" altLang="en-US" sz="3300"/>
              <a:t>A NIGHT VISITATION</a:t>
            </a:r>
          </a:p>
          <a:p>
            <a:r>
              <a:rPr lang="en-US" altLang="en-US" sz="3300"/>
              <a:t>A VISION DURING THE DAY</a:t>
            </a:r>
          </a:p>
          <a:p>
            <a:r>
              <a:rPr lang="en-US" altLang="en-US" sz="3300"/>
              <a:t>A FRAGRANCE OR  A SOUND</a:t>
            </a:r>
          </a:p>
          <a:p>
            <a:r>
              <a:rPr lang="en-US" altLang="en-US" sz="3300"/>
              <a:t>A MOMENT IN TIME - STAMPED AND FRAMED THAT WILL CAPTURE US.</a:t>
            </a:r>
          </a:p>
          <a:p>
            <a:r>
              <a:rPr lang="en-US" altLang="en-US" sz="3300" b="1"/>
              <a:t>BEHOLD THE BEAUTY OF THE LORD</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5DC80DF-DCFE-46FE-BDEB-AE089F9895C1}"/>
              </a:ext>
            </a:extLst>
          </p:cNvPr>
          <p:cNvSpPr>
            <a:spLocks noGrp="1"/>
          </p:cNvSpPr>
          <p:nvPr>
            <p:ph type="ctrTitle"/>
          </p:nvPr>
        </p:nvSpPr>
        <p:spPr/>
        <p:txBody>
          <a:bodyPr rtlCol="0">
            <a:normAutofit fontScale="90000"/>
          </a:bodyPr>
          <a:lstStyle/>
          <a:p>
            <a:pPr fontAlgn="auto">
              <a:spcAft>
                <a:spcPts val="0"/>
              </a:spcAft>
              <a:defRPr/>
            </a:pPr>
            <a:r>
              <a:rPr lang="en-US" altLang="en-US"/>
              <a:t>HOLY HOLY HOLY IS THE LORD GOD THE ALMIGHTY</a:t>
            </a:r>
            <a:br>
              <a:rPr lang="en-US" altLang="en-US"/>
            </a:br>
            <a:r>
              <a:rPr lang="en-US" altLang="en-US" sz="3300"/>
              <a:t>(REVELATION 4:8)</a:t>
            </a:r>
            <a:endParaRPr lang="en-US" altLang="en-US"/>
          </a:p>
        </p:txBody>
      </p:sp>
      <p:sp>
        <p:nvSpPr>
          <p:cNvPr id="10243" name="Subtitle 2">
            <a:extLst>
              <a:ext uri="{FF2B5EF4-FFF2-40B4-BE49-F238E27FC236}">
                <a16:creationId xmlns:a16="http://schemas.microsoft.com/office/drawing/2014/main" id="{9829A156-9066-46D6-831A-06D312677851}"/>
              </a:ext>
            </a:extLst>
          </p:cNvPr>
          <p:cNvSpPr>
            <a:spLocks noGrp="1" noChangeArrowheads="1"/>
          </p:cNvSpPr>
          <p:nvPr>
            <p:ph type="subTitle" idx="1"/>
          </p:nvPr>
        </p:nvSpPr>
        <p:spPr>
          <a:xfrm>
            <a:off x="606425" y="1317625"/>
            <a:ext cx="7394575" cy="2808288"/>
          </a:xfrm>
        </p:spPr>
        <p:txBody>
          <a:bodyPr/>
          <a:lstStyle/>
          <a:p>
            <a:endParaRPr lang="en-US" altLang="en-US" b="1"/>
          </a:p>
          <a:p>
            <a:endParaRPr lang="en-US" altLang="en-US" b="1"/>
          </a:p>
          <a:p>
            <a:endParaRPr lang="en-US" altLang="en-US" b="1"/>
          </a:p>
          <a:p>
            <a:endParaRPr lang="en-US" altLang="en-US" b="1"/>
          </a:p>
          <a:p>
            <a:endParaRPr lang="en-US" altLang="en-US" b="1"/>
          </a:p>
          <a:p>
            <a:endParaRPr lang="en-US" altLang="en-US" b="1"/>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425</TotalTime>
  <Words>2053</Words>
  <Application>Microsoft Office PowerPoint</Application>
  <PresentationFormat>On-screen Show (4:3)</PresentationFormat>
  <Paragraphs>241</Paragraphs>
  <Slides>55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Calibri Light</vt:lpstr>
      <vt:lpstr>Wingdings</vt:lpstr>
      <vt:lpstr>Office Theme</vt:lpstr>
      <vt:lpstr>THE PRESENCE </vt:lpstr>
      <vt:lpstr>PowerPoint Presentation</vt:lpstr>
      <vt:lpstr>A TIME OF DRAWING NEAR TO GOD</vt:lpstr>
      <vt:lpstr>A TIME OF DRAWING NEAR TO GOD</vt:lpstr>
      <vt:lpstr>A TIME OF DRAWING NEAR TO GOD</vt:lpstr>
      <vt:lpstr>A TIME OF DRAWING NEAR TO GOD</vt:lpstr>
      <vt:lpstr>A TIME OF DRAWING NEAR TO GOD</vt:lpstr>
      <vt:lpstr>A TIME OF DRAWING NEAR TO GOD</vt:lpstr>
      <vt:lpstr>HOLY HOLY HOLY IS THE LORD GOD THE ALMIGHTY (REVELATION 4:8)</vt:lpstr>
      <vt:lpstr>The iniquity is not something that we have occasionally committed</vt:lpstr>
      <vt:lpstr>The only voice condemning us will be our own voice. </vt:lpstr>
      <vt:lpstr>  </vt:lpstr>
      <vt:lpstr>“To them God has chosen to make known among the Gentiles the glorious riches of this mystery, which is Christ in you, the hope of glory”   (Colossians 1:27) </vt:lpstr>
      <vt:lpstr>The Presence </vt:lpstr>
      <vt:lpstr>The Presence </vt:lpstr>
      <vt:lpstr>Matthew 24:29 (NIV) Hebrews 12:26-27 (NIV) </vt:lpstr>
      <vt:lpstr> “THE PRESENCE”  </vt:lpstr>
      <vt:lpstr>The Presence</vt:lpstr>
      <vt:lpstr>      The Presence </vt:lpstr>
      <vt:lpstr>The presence</vt:lpstr>
      <vt:lpstr>   The Presence </vt:lpstr>
      <vt:lpstr>   The Presence </vt:lpstr>
      <vt:lpstr>The Presence</vt:lpstr>
      <vt:lpstr>THE ROOM IN THE HOUSE, IN MASPETH, QUEENS, NYC. (2001) </vt:lpstr>
      <vt:lpstr>THE ROOM IN THE HOUSE, IN MASPETH, QUEENS, NYC. (2001) </vt:lpstr>
      <vt:lpstr>THE ROOM IN THE HOUSE, IN MASPETH, QUEENS, NYC. (2001) </vt:lpstr>
      <vt:lpstr>THE ROOM IN THE HOUSE, IN MASPETH, QUEENS, NYC. (2001) </vt:lpstr>
      <vt:lpstr>THE ROOM IN THE HOUSE, IN MASPETH, QUEENS, NYC. (2001) </vt:lpstr>
      <vt:lpstr>THE PRESENCE </vt:lpstr>
      <vt:lpstr>THE PRESENCE </vt:lpstr>
      <vt:lpstr>THE PRESENCE   The Search Provides a Book</vt:lpstr>
      <vt:lpstr>THE PRESENCE   </vt:lpstr>
      <vt:lpstr>THE PRESENCE  The Search </vt:lpstr>
      <vt:lpstr>THE PRESENCE The Search  </vt:lpstr>
      <vt:lpstr>WHAT HAPPENS NEXT IS THE IMPOSSIBLE; OR SO I THOUGHT</vt:lpstr>
      <vt:lpstr>THE PRESENCE</vt:lpstr>
      <vt:lpstr>The Presence</vt:lpstr>
      <vt:lpstr>The Presence---  THE PSALMS </vt:lpstr>
      <vt:lpstr>The Presence</vt:lpstr>
      <vt:lpstr>The Presence – Psalm 51: 4, 7, 10-11</vt:lpstr>
      <vt:lpstr>The Presence – Psalms 60 and 65</vt:lpstr>
      <vt:lpstr>The Presence – Psalm 91: 14-16</vt:lpstr>
      <vt:lpstr>The Presence … Psalm 111: 2, 4, 10 .</vt:lpstr>
      <vt:lpstr>The Presence – Deuteronomy 30:19  </vt:lpstr>
      <vt:lpstr>The Presence – Annoyed. I heard an answer. </vt:lpstr>
      <vt:lpstr>The Presence – The plan-A Strategy. </vt:lpstr>
      <vt:lpstr>The presence – The Vortex and The Light</vt:lpstr>
      <vt:lpstr> The Presence – A fire goes before Him </vt:lpstr>
      <vt:lpstr>The Presence – Discovery - Heaven functions differently</vt:lpstr>
      <vt:lpstr>The Presence – The Holy Spirit lives in us .</vt:lpstr>
      <vt:lpstr>The Presence – A Testimony</vt:lpstr>
      <vt:lpstr> The Presence – King David - The Psalms </vt:lpstr>
      <vt:lpstr>The Presence – Absolute Joy In Your Presence </vt:lpstr>
      <vt:lpstr>The Presence – Conquer and Overcome</vt:lpstr>
      <vt:lpstr>The Presence – Prayer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PRESENCE</dc:title>
  <dc:creator>Steven Esposito</dc:creator>
  <cp:lastModifiedBy>John Kreuzburg</cp:lastModifiedBy>
  <cp:revision>136</cp:revision>
  <dcterms:created xsi:type="dcterms:W3CDTF">2017-11-25T04:05:37Z</dcterms:created>
  <dcterms:modified xsi:type="dcterms:W3CDTF">2018-01-14T16:38:36Z</dcterms:modified>
</cp:coreProperties>
</file>